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21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3"/>
    <p:restoredTop sz="94679"/>
  </p:normalViewPr>
  <p:slideViewPr>
    <p:cSldViewPr snapToGrid="0">
      <p:cViewPr varScale="1">
        <p:scale>
          <a:sx n="150" d="100"/>
          <a:sy n="150" d="100"/>
        </p:scale>
        <p:origin x="384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userDrawn="1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36;p9">
            <a:extLst>
              <a:ext uri="{FF2B5EF4-FFF2-40B4-BE49-F238E27FC236}">
                <a16:creationId xmlns:a16="http://schemas.microsoft.com/office/drawing/2014/main" id="{C49DB4CC-ACD6-F074-50E1-B5B058DDC22E}"/>
              </a:ext>
            </a:extLst>
          </p:cNvPr>
          <p:cNvSpPr/>
          <p:nvPr userDrawn="1"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20E83A-F8C7-226A-8106-F13B54E2BDC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47493" y="1198029"/>
            <a:ext cx="3021013" cy="30210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higan.gov/mistudentaid/programs/michigan-achievement-scholarship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D13B-F270-4A31-086D-CCD12421F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63DE1E82-D5DA-8F2D-3C86-266A06ADEFAA}"/>
              </a:ext>
            </a:extLst>
          </p:cNvPr>
          <p:cNvSpPr txBox="1">
            <a:spLocks/>
          </p:cNvSpPr>
          <p:nvPr/>
        </p:nvSpPr>
        <p:spPr>
          <a:xfrm>
            <a:off x="4813802" y="236342"/>
            <a:ext cx="4045200" cy="575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i="0" u="none" strike="noStrike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Carousel</a:t>
            </a:r>
            <a:endParaRPr lang="en-US" sz="1600" dirty="0"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</p:txBody>
      </p:sp>
      <p:sp>
        <p:nvSpPr>
          <p:cNvPr id="7" name="Google Shape;57;p13">
            <a:extLst>
              <a:ext uri="{FF2B5EF4-FFF2-40B4-BE49-F238E27FC236}">
                <a16:creationId xmlns:a16="http://schemas.microsoft.com/office/drawing/2014/main" id="{6B50AD0F-A5C5-ECC1-5098-EA7FF262C5F1}"/>
              </a:ext>
            </a:extLst>
          </p:cNvPr>
          <p:cNvSpPr txBox="1"/>
          <p:nvPr/>
        </p:nvSpPr>
        <p:spPr>
          <a:xfrm>
            <a:off x="257549" y="887503"/>
            <a:ext cx="4147474" cy="3986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 dirty="0">
                <a:solidFill>
                  <a:srgbClr val="0E101A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Post Copy 1: </a:t>
            </a:r>
            <a:endParaRPr sz="1000" dirty="0">
              <a:solidFill>
                <a:srgbClr val="0E101A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>
              <a:lnSpc>
                <a:spcPct val="115000"/>
              </a:lnSpc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Whether you’re on the path to college or career school, you could qualify for a Michigan Achievement Scholarship! That’s up to $4,000 for career training, up to $27,500 for public or private university, or an associate degree tuition-free! See if you qualify!</a:t>
            </a:r>
            <a:br>
              <a:rPr lang="en-US" sz="1000" dirty="0"/>
            </a:br>
            <a:endParaRPr lang="en" sz="1000" dirty="0">
              <a:solidFill>
                <a:schemeClr val="dk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solidFill>
                  <a:srgbClr val="0E101A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Post Copy 2: </a:t>
            </a:r>
            <a:endParaRPr lang="en-US" sz="1000" dirty="0">
              <a:solidFill>
                <a:srgbClr val="0E101A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dirty="0">
                <a:latin typeface="Arial" panose="020B0604020202020204" pitchFamily="34" charset="0"/>
              </a:rPr>
              <a:t>Hey, high school seniors! You could get an associate degree tuition-free through the Michigan Achievement Scholarship’s Community College Guarantee! Planning to attend a career school or a four-year college? You may qualify for up to $4,000 at a career training program or up to $27,500 at a public or private university! See how easy it is to apply at mi.gov/ACHIEVEMENT.</a:t>
            </a:r>
            <a:endParaRPr lang="en-US" sz="1000" dirty="0">
              <a:latin typeface="Arial" panose="020B0604020202020204" pitchFamily="34" charset="0"/>
              <a:sym typeface="Lato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US" sz="1000" b="1" dirty="0">
              <a:solidFill>
                <a:schemeClr val="dk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000" b="1" dirty="0">
                <a:solidFill>
                  <a:schemeClr val="dk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Headline 1: </a:t>
            </a:r>
            <a:r>
              <a:rPr lang="en-US" sz="1000" dirty="0">
                <a:latin typeface="Arial" panose="020B0604020202020204" pitchFamily="34" charset="0"/>
              </a:rPr>
              <a:t>Headed to college or career school? Unlock money to pay for it! 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000" b="1" dirty="0">
                <a:solidFill>
                  <a:schemeClr val="dk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Headline 2: </a:t>
            </a:r>
            <a:r>
              <a:rPr lang="en-US" sz="1000" dirty="0">
                <a:solidFill>
                  <a:schemeClr val="dk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H</a:t>
            </a:r>
            <a:r>
              <a:rPr lang="en-US" sz="1000" dirty="0">
                <a:latin typeface="Arial" panose="020B0604020202020204" pitchFamily="34" charset="0"/>
              </a:rPr>
              <a:t>igh school grads, unlock funding — no matter your path!</a:t>
            </a:r>
            <a:endParaRPr lang="en" sz="1000" dirty="0">
              <a:latin typeface="Arial" panose="020B0604020202020204" pitchFamily="34" charset="0"/>
              <a:sym typeface="Lato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" sz="1000" b="1" dirty="0">
              <a:solidFill>
                <a:schemeClr val="dk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000" b="1" dirty="0">
                <a:solidFill>
                  <a:schemeClr val="dk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BUTTON CTA: </a:t>
            </a:r>
            <a:r>
              <a:rPr lang="en" sz="1000" dirty="0">
                <a:latin typeface="Arial" panose="020B0604020202020204" pitchFamily="34" charset="0"/>
                <a:sym typeface="Lato"/>
              </a:rPr>
              <a:t>Learn more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" sz="1000" dirty="0">
              <a:solidFill>
                <a:schemeClr val="dk1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" sz="1000" b="1" dirty="0">
                <a:solidFill>
                  <a:schemeClr val="dk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BUTTON URL: </a:t>
            </a:r>
            <a:r>
              <a:rPr lang="en-US" sz="1000" dirty="0">
                <a:latin typeface="Arial" panose="020B0604020202020204" pitchFamily="34" charset="0"/>
                <a:hlinkClick r:id="rId2"/>
              </a:rPr>
              <a:t>michigan.gov/mistudentaid/programs/michigan-achievement-scholarship </a:t>
            </a:r>
            <a:endParaRPr lang="en-US" sz="1000" dirty="0">
              <a:latin typeface="Arial" panose="020B0604020202020204" pitchFamily="34" charset="0"/>
            </a:endParaRPr>
          </a:p>
        </p:txBody>
      </p:sp>
      <p:sp>
        <p:nvSpPr>
          <p:cNvPr id="8" name="Google Shape;56;p13">
            <a:extLst>
              <a:ext uri="{FF2B5EF4-FFF2-40B4-BE49-F238E27FC236}">
                <a16:creationId xmlns:a16="http://schemas.microsoft.com/office/drawing/2014/main" id="{D59713B4-EE5F-5C90-7A5D-2ADC7A79B780}"/>
              </a:ext>
            </a:extLst>
          </p:cNvPr>
          <p:cNvSpPr txBox="1"/>
          <p:nvPr/>
        </p:nvSpPr>
        <p:spPr>
          <a:xfrm>
            <a:off x="257600" y="197062"/>
            <a:ext cx="4072600" cy="69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tx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Social Post:</a:t>
            </a:r>
          </a:p>
        </p:txBody>
      </p:sp>
    </p:spTree>
    <p:extLst>
      <p:ext uri="{BB962C8B-B14F-4D97-AF65-F5344CB8AC3E}">
        <p14:creationId xmlns:p14="http://schemas.microsoft.com/office/powerpoint/2010/main" val="198301756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8145</TotalTime>
  <Words>184</Words>
  <Application>Microsoft Macintosh PowerPoint</Application>
  <PresentationFormat>On-screen Show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Ally Caldwell</cp:lastModifiedBy>
  <cp:revision>48</cp:revision>
  <dcterms:modified xsi:type="dcterms:W3CDTF">2024-09-03T19:40:02Z</dcterms:modified>
</cp:coreProperties>
</file>