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78" r:id="rId2"/>
    <p:sldId id="279" r:id="rId3"/>
  </p:sldIdLst>
  <p:sldSz cx="9144000" cy="5143500" type="screen16x9"/>
  <p:notesSz cx="6858000" cy="9144000"/>
  <p:embeddedFontLst>
    <p:embeddedFont>
      <p:font typeface="Lato" panose="020F0502020204030203" pitchFamily="34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6"/>
    <p:restoredTop sz="94694"/>
  </p:normalViewPr>
  <p:slideViewPr>
    <p:cSldViewPr snapToGrid="0">
      <p:cViewPr varScale="1">
        <p:scale>
          <a:sx n="161" d="100"/>
          <a:sy n="161" d="100"/>
        </p:scale>
        <p:origin x="728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1" d="100"/>
        <a:sy n="12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" name="Google Shape;36;p9">
            <a:extLst>
              <a:ext uri="{FF2B5EF4-FFF2-40B4-BE49-F238E27FC236}">
                <a16:creationId xmlns:a16="http://schemas.microsoft.com/office/drawing/2014/main" id="{C49DB4CC-ACD6-F074-50E1-B5B058DDC22E}"/>
              </a:ext>
            </a:extLst>
          </p:cNvPr>
          <p:cNvSpPr/>
          <p:nvPr userDrawn="1"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20E83A-F8C7-226A-8106-F13B54E2BD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7493" y="1198029"/>
            <a:ext cx="3021013" cy="30210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i.gov/ACHIEVEMENT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i.gov/ACHIEVEMENT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E886B-AA7B-2E09-EE83-F274EAFEC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4BEAC3E4-070D-1FB1-2710-2D86694910F4}"/>
              </a:ext>
            </a:extLst>
          </p:cNvPr>
          <p:cNvSpPr txBox="1">
            <a:spLocks/>
          </p:cNvSpPr>
          <p:nvPr/>
        </p:nvSpPr>
        <p:spPr>
          <a:xfrm>
            <a:off x="4841200" y="187779"/>
            <a:ext cx="4045200" cy="57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i="0" u="none" strike="noStrike" dirty="0">
                <a:solidFill>
                  <a:srgbClr val="666666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Carousel Ad</a:t>
            </a:r>
            <a:endParaRPr lang="en-US" sz="1600" dirty="0">
              <a:solidFill>
                <a:srgbClr val="66666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7" name="Google Shape;57;p13">
            <a:extLst>
              <a:ext uri="{FF2B5EF4-FFF2-40B4-BE49-F238E27FC236}">
                <a16:creationId xmlns:a16="http://schemas.microsoft.com/office/drawing/2014/main" id="{288636BD-02CA-B4BD-3763-14C9488F104C}"/>
              </a:ext>
            </a:extLst>
          </p:cNvPr>
          <p:cNvSpPr txBox="1"/>
          <p:nvPr/>
        </p:nvSpPr>
        <p:spPr>
          <a:xfrm>
            <a:off x="265500" y="887502"/>
            <a:ext cx="4084200" cy="4068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solidFill>
                  <a:srgbClr val="0E10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Post Copy 1: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 you figuring out your next step after high school? If you’re thinking about earning an associate degree, 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bachelor’s degree or 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skill certificate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the Michigan Achievement Scholarship is for you! Apply today by filling out your FAFSA.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000" b="1" dirty="0">
              <a:solidFill>
                <a:srgbClr val="0E101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000" b="1" dirty="0">
                <a:solidFill>
                  <a:srgbClr val="0E10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Post Copy 2: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Michigan Achievement Scholarship isn’t about what you have achieved. It’s about what you will accomplish in the future. Fund your path, no matter your GPA, by unlocking tuition-free community college, up to $27,500 at a university, or up to $4,000 for a career training program. Get started by completing your FAFSA!</a:t>
            </a:r>
            <a:br>
              <a:rPr lang="en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br>
              <a:rPr lang="en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r>
              <a:rPr lang="en" sz="10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Headline 1: 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Get on the path to college funding!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Headline 2: 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Want money for college? Start here!</a:t>
            </a:r>
            <a:endParaRPr lang="en-US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r>
              <a:rPr lang="en-US" sz="1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BUTTON CTA: 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Learn more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0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BUTTON URL: </a:t>
            </a:r>
            <a:r>
              <a:rPr lang="en-US" sz="10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mi.gov/ACHIEVEMENT</a:t>
            </a:r>
            <a:r>
              <a:rPr lang="en-US" sz="10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000" b="0" i="0" u="none" strike="noStrike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Google Shape;56;p13">
            <a:extLst>
              <a:ext uri="{FF2B5EF4-FFF2-40B4-BE49-F238E27FC236}">
                <a16:creationId xmlns:a16="http://schemas.microsoft.com/office/drawing/2014/main" id="{55D309FA-752B-1AA2-D1CA-157E752C40E0}"/>
              </a:ext>
            </a:extLst>
          </p:cNvPr>
          <p:cNvSpPr txBox="1"/>
          <p:nvPr/>
        </p:nvSpPr>
        <p:spPr>
          <a:xfrm>
            <a:off x="257600" y="197062"/>
            <a:ext cx="4072600" cy="69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Social Post: Facebook/Instagram</a:t>
            </a:r>
          </a:p>
        </p:txBody>
      </p:sp>
      <p:pic>
        <p:nvPicPr>
          <p:cNvPr id="13" name="Picture 12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0794A95F-10D4-B792-C9C2-FCA5F02BC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871" y="4482192"/>
            <a:ext cx="473529" cy="4735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3C5DB9-D443-13A8-031F-CE30FD7952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57636" y="1121134"/>
            <a:ext cx="3212328" cy="321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6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E985-3F7A-7C72-407E-C9DC34091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5B8418B3-B238-7143-FB44-CFFFBF434B7F}"/>
              </a:ext>
            </a:extLst>
          </p:cNvPr>
          <p:cNvSpPr txBox="1">
            <a:spLocks/>
          </p:cNvSpPr>
          <p:nvPr/>
        </p:nvSpPr>
        <p:spPr>
          <a:xfrm>
            <a:off x="4841200" y="187779"/>
            <a:ext cx="4045200" cy="57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i="0" u="none" strike="noStrike" dirty="0">
                <a:solidFill>
                  <a:srgbClr val="666666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Carousel Ad</a:t>
            </a:r>
            <a:endParaRPr lang="en-US" sz="1600" dirty="0">
              <a:solidFill>
                <a:srgbClr val="66666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7" name="Google Shape;57;p13">
            <a:extLst>
              <a:ext uri="{FF2B5EF4-FFF2-40B4-BE49-F238E27FC236}">
                <a16:creationId xmlns:a16="http://schemas.microsoft.com/office/drawing/2014/main" id="{4D978B7E-F611-43A5-6A46-A7DB21863C27}"/>
              </a:ext>
            </a:extLst>
          </p:cNvPr>
          <p:cNvSpPr txBox="1"/>
          <p:nvPr/>
        </p:nvSpPr>
        <p:spPr>
          <a:xfrm>
            <a:off x="265500" y="1009817"/>
            <a:ext cx="4084200" cy="394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0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Brand: </a:t>
            </a:r>
            <a:r>
              <a:rPr lang="en-US" sz="1000" dirty="0">
                <a:solidFill>
                  <a:srgbClr val="0E10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 Student Aid</a:t>
            </a:r>
            <a:endParaRPr lang="en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000" b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Headline 1: 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Funding every grad, every path.</a:t>
            </a:r>
            <a:endParaRPr lang="en" sz="1000" b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Headline 2: 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F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und your future!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0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BUTTON CTA: </a:t>
            </a:r>
            <a:r>
              <a:rPr lang="en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More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" sz="1000" b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0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BUTTON URL:</a:t>
            </a:r>
            <a:r>
              <a:rPr lang="en-US" sz="10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mi.gov/ACHIEVEMENT</a:t>
            </a:r>
            <a:endParaRPr lang="en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8" name="Google Shape;56;p13">
            <a:extLst>
              <a:ext uri="{FF2B5EF4-FFF2-40B4-BE49-F238E27FC236}">
                <a16:creationId xmlns:a16="http://schemas.microsoft.com/office/drawing/2014/main" id="{08B17A2C-5AF6-18F9-6190-86419D0A81B1}"/>
              </a:ext>
            </a:extLst>
          </p:cNvPr>
          <p:cNvSpPr txBox="1"/>
          <p:nvPr/>
        </p:nvSpPr>
        <p:spPr>
          <a:xfrm>
            <a:off x="257600" y="197062"/>
            <a:ext cx="4072600" cy="69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Social Post: Snapchat</a:t>
            </a:r>
          </a:p>
        </p:txBody>
      </p:sp>
      <p:pic>
        <p:nvPicPr>
          <p:cNvPr id="13" name="Picture 12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179C6D13-5685-C56F-582B-95A3208B7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871" y="4482192"/>
            <a:ext cx="473529" cy="4735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532C79-F09C-F050-7E9E-AF8101EF94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77235" y="887502"/>
            <a:ext cx="2173128" cy="38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7826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84716</TotalTime>
  <Words>197</Words>
  <Application>Microsoft Macintosh PowerPoint</Application>
  <PresentationFormat>On-screen Show (16:9)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Lato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Sarah Hinman-Contractor</cp:lastModifiedBy>
  <cp:revision>83</cp:revision>
  <dcterms:modified xsi:type="dcterms:W3CDTF">2024-12-19T19:05:10Z</dcterms:modified>
</cp:coreProperties>
</file>