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90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/>
    <p:restoredTop sz="94932"/>
  </p:normalViewPr>
  <p:slideViewPr>
    <p:cSldViewPr snapToGrid="0">
      <p:cViewPr varScale="1">
        <p:scale>
          <a:sx n="155" d="100"/>
          <a:sy n="155" d="100"/>
        </p:scale>
        <p:origin x="144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3ED9-39F9-4A7A-8DB4-9A288241C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119B7-2E6D-D8D0-CC97-13108CE3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4F799-B3A0-9A41-3780-1BDE697E2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4C9A-8DD0-AED7-BDFC-E2F8F9B6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C1DED41B-572F-C6FD-11C2-86CD53AD47CC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6A2DA14-E02E-29B0-D269-60325BB59426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countdown to graduation is on. 🕥 It’s time for seniors to check off their end-of-year bucket list and score free money for college or career training by submitting their FAFSA. 💰 (It takes most families 30 minutes or less to complete.) Don’t miss your shot. Fill out the FAFSA today!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BeattheBuzzer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clock’s ticking for seniors to beat the buzzer and make a fast break toward free money for college or career training! ⏳💸 Filling out the FAFSA is the ultimate play for unlocking scholarships (like the Michigan Achievement Scholarship), grants, work-study funds and loans. Finish strong: complete the FAFSA today!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BeattheBuzzer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6000C345-C26E-223C-B887-22359907E3D0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Social Post: Facebook/Instagram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C3A0A611-F445-A253-054E-4C038D3D2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24-MISA-0488 Beat the Buzzer Organic Social Post_for_animation.mp4">
            <a:hlinkClick r:id="" action="ppaction://media"/>
            <a:extLst>
              <a:ext uri="{FF2B5EF4-FFF2-40B4-BE49-F238E27FC236}">
                <a16:creationId xmlns:a16="http://schemas.microsoft.com/office/drawing/2014/main" id="{A9A10EE3-9CA9-F174-8467-25345BF9C4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6671" y="665194"/>
            <a:ext cx="3709098" cy="37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103415</TotalTime>
  <Words>157</Words>
  <Application>Microsoft Macintosh PowerPoint</Application>
  <PresentationFormat>On-screen Show (16:9)</PresentationFormat>
  <Paragraphs>12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Nathan Houghton</cp:lastModifiedBy>
  <cp:revision>107</cp:revision>
  <dcterms:modified xsi:type="dcterms:W3CDTF">2025-02-04T20:26:01Z</dcterms:modified>
</cp:coreProperties>
</file>