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171"/>
    <p:restoredTop sz="94729"/>
  </p:normalViewPr>
  <p:slideViewPr>
    <p:cSldViewPr snapToGrid="0">
      <p:cViewPr varScale="1">
        <p:scale>
          <a:sx n="125" d="100"/>
          <a:sy n="125" d="100"/>
        </p:scale>
        <p:origin x="416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C49DB4CC-ACD6-F074-50E1-B5B058DDC22E}"/>
              </a:ext>
            </a:extLst>
          </p:cNvPr>
          <p:cNvSpPr/>
          <p:nvPr userDrawn="1"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0E83A-F8C7-226A-8106-F13B54E2BD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7493" y="1198029"/>
            <a:ext cx="3021013" cy="30210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0B2BD-2512-6B4F-DFF9-7E98E76A9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D735E19-3D9F-FEF9-995D-244A9565D1D3}"/>
              </a:ext>
            </a:extLst>
          </p:cNvPr>
          <p:cNvSpPr txBox="1">
            <a:spLocks/>
          </p:cNvSpPr>
          <p:nvPr/>
        </p:nvSpPr>
        <p:spPr>
          <a:xfrm>
            <a:off x="4841200" y="187779"/>
            <a:ext cx="4045200" cy="57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Graphic</a:t>
            </a:r>
            <a:endParaRPr lang="en-US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B1464CA2-DD2C-8415-3593-064BFE0B8EEA}"/>
              </a:ext>
            </a:extLst>
          </p:cNvPr>
          <p:cNvSpPr txBox="1"/>
          <p:nvPr/>
        </p:nvSpPr>
        <p:spPr>
          <a:xfrm>
            <a:off x="265500" y="1330779"/>
            <a:ext cx="4084200" cy="354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Copy: </a:t>
            </a:r>
            <a:endParaRPr sz="1000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Spring break is the perfect time to cross the FAFSA off your checklist — and unlock scholarships (like the Michigan Achievement Scholarship and Community College Guarantee)! Ready to give tuition worries a rain check? Complete the FAFSA at </a:t>
            </a:r>
            <a:r>
              <a:rPr lang="en-US" sz="1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FAFSA.gov</a:t>
            </a: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>
              <a:lnSpc>
                <a:spcPct val="115000"/>
              </a:lnSpc>
            </a:pPr>
            <a:br>
              <a:rPr lang="en-US" sz="1100" dirty="0"/>
            </a:br>
            <a:endParaRPr lang="en-US" sz="1000" dirty="0">
              <a:solidFill>
                <a:srgbClr val="0E101A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100" dirty="0">
                <a:latin typeface="+mn-lt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endParaRPr sz="1000" dirty="0">
              <a:solidFill>
                <a:schemeClr val="dk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2F044D97-FFAA-8B89-526C-242FB2507E83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Paid Social Post: </a:t>
            </a:r>
            <a:b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Facebook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5F0DE4F3-901F-6801-0CD5-E7A3F44E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6" name="Picture 5" descr="A poster for a college program&#10;&#10;AI-generated content may be incorrect.">
            <a:extLst>
              <a:ext uri="{FF2B5EF4-FFF2-40B4-BE49-F238E27FC236}">
                <a16:creationId xmlns:a16="http://schemas.microsoft.com/office/drawing/2014/main" id="{1A95D039-B20A-4FA3-33BA-EE0934F3D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70" y="887502"/>
            <a:ext cx="3172460" cy="31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221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59</Words>
  <Application>Microsoft Macintosh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Ally Caldwell</cp:lastModifiedBy>
  <cp:revision>19</cp:revision>
  <dcterms:modified xsi:type="dcterms:W3CDTF">2026-02-23T19:29:51Z</dcterms:modified>
</cp:coreProperties>
</file>