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Lst>
  <p:notesMasterIdLst>
    <p:notesMasterId r:id="rId12"/>
  </p:notesMasterIdLst>
  <p:sldIdLst>
    <p:sldId id="256" r:id="rId3"/>
    <p:sldId id="271" r:id="rId4"/>
    <p:sldId id="272" r:id="rId5"/>
    <p:sldId id="273" r:id="rId6"/>
    <p:sldId id="274" r:id="rId7"/>
    <p:sldId id="275" r:id="rId8"/>
    <p:sldId id="276" r:id="rId9"/>
    <p:sldId id="277" r:id="rId10"/>
    <p:sldId id="278" r:id="rId11"/>
  </p:sldIdLst>
  <p:sldSz cx="9144000" cy="5143500" type="screen16x9"/>
  <p:notesSz cx="6858000" cy="9144000"/>
  <p:embeddedFontLst>
    <p:embeddedFont>
      <p:font typeface="Bebas Neue Bold" panose="020B0606020202050201" pitchFamily="34" charset="77"/>
      <p:bold r:id="rId13"/>
    </p:embeddedFont>
    <p:embeddedFont>
      <p:font typeface="Bebas Neue Regular" panose="020B0606020202050201" pitchFamily="34" charset="77"/>
      <p:regular r:id="rId14"/>
      <p:bold r:id="rId15"/>
    </p:embeddedFont>
    <p:embeddedFont>
      <p:font typeface="Lato" panose="020F0602020204030203" pitchFamily="34"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DxTuYFettek3di+jSR5E9O3UV7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EA0"/>
    <a:srgbClr val="615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58"/>
  </p:normalViewPr>
  <p:slideViewPr>
    <p:cSldViewPr snapToGrid="0">
      <p:cViewPr varScale="1">
        <p:scale>
          <a:sx n="154" d="100"/>
          <a:sy n="154" d="100"/>
        </p:scale>
        <p:origin x="528"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3" Type="http://schemas.openxmlformats.org/officeDocument/2006/relationships/slide" Target="slides/slide1.xml"/><Relationship Id="rId21" Type="http://customschemas.google.com/relationships/presentationmetadata" Target="metadata"/><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5B9464-9CB4-5143-8240-7985D5FC3DC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9413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5"/>
          </p:nvPr>
        </p:nvSpPr>
        <p:spPr/>
        <p:txBody>
          <a:bodyPr/>
          <a:lstStyle/>
          <a:p>
            <a:fld id="{DA21A27F-383C-4F4F-A9B3-63EE786FAB59}" type="slidenum">
              <a:rPr lang="en-US" smtClean="0"/>
              <a:t>2</a:t>
            </a:fld>
            <a:endParaRPr lang="en-US"/>
          </a:p>
        </p:txBody>
      </p:sp>
    </p:spTree>
    <p:extLst>
      <p:ext uri="{BB962C8B-B14F-4D97-AF65-F5344CB8AC3E}">
        <p14:creationId xmlns:p14="http://schemas.microsoft.com/office/powerpoint/2010/main" val="3518130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875BA-B405-EF7B-A00A-ABFB9BB87B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14EDDA-7BC5-BCE5-E980-BDCBEEDCD08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ABA542F-1160-B330-21DC-B09908D891DE}"/>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29A5D027-6655-0304-1A04-233A137C92C4}"/>
              </a:ext>
            </a:extLst>
          </p:cNvPr>
          <p:cNvSpPr>
            <a:spLocks noGrp="1"/>
          </p:cNvSpPr>
          <p:nvPr>
            <p:ph type="sldNum" sz="quarter" idx="5"/>
          </p:nvPr>
        </p:nvSpPr>
        <p:spPr/>
        <p:txBody>
          <a:bodyPr/>
          <a:lstStyle/>
          <a:p>
            <a:fld id="{DA21A27F-383C-4F4F-A9B3-63EE786FAB59}" type="slidenum">
              <a:rPr lang="en-US" smtClean="0"/>
              <a:t>3</a:t>
            </a:fld>
            <a:endParaRPr lang="en-US"/>
          </a:p>
        </p:txBody>
      </p:sp>
    </p:spTree>
    <p:extLst>
      <p:ext uri="{BB962C8B-B14F-4D97-AF65-F5344CB8AC3E}">
        <p14:creationId xmlns:p14="http://schemas.microsoft.com/office/powerpoint/2010/main" val="1642696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6779E-A2AF-348F-220D-011D1BDCFC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41A84-8DEA-1F05-5289-C5A43A2AE81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7CF6884-2CCD-9F5D-4FD4-CCD916CFF805}"/>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0F4084BB-D7F2-83F1-C468-8F3F799E73AB}"/>
              </a:ext>
            </a:extLst>
          </p:cNvPr>
          <p:cNvSpPr>
            <a:spLocks noGrp="1"/>
          </p:cNvSpPr>
          <p:nvPr>
            <p:ph type="sldNum" sz="quarter" idx="5"/>
          </p:nvPr>
        </p:nvSpPr>
        <p:spPr/>
        <p:txBody>
          <a:bodyPr/>
          <a:lstStyle/>
          <a:p>
            <a:fld id="{DA21A27F-383C-4F4F-A9B3-63EE786FAB59}" type="slidenum">
              <a:rPr lang="en-US" smtClean="0"/>
              <a:t>4</a:t>
            </a:fld>
            <a:endParaRPr lang="en-US"/>
          </a:p>
        </p:txBody>
      </p:sp>
    </p:spTree>
    <p:extLst>
      <p:ext uri="{BB962C8B-B14F-4D97-AF65-F5344CB8AC3E}">
        <p14:creationId xmlns:p14="http://schemas.microsoft.com/office/powerpoint/2010/main" val="3164957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B93E9-254E-9A4C-9A8D-46DC3E235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C20DD2-BFE2-B5E2-B4EA-421CF85B5F0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AC07C66-B6FE-611C-743E-6ACDE00AB269}"/>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7CE977D5-4CB0-4477-268B-007D72365100}"/>
              </a:ext>
            </a:extLst>
          </p:cNvPr>
          <p:cNvSpPr>
            <a:spLocks noGrp="1"/>
          </p:cNvSpPr>
          <p:nvPr>
            <p:ph type="sldNum" sz="quarter" idx="5"/>
          </p:nvPr>
        </p:nvSpPr>
        <p:spPr/>
        <p:txBody>
          <a:bodyPr/>
          <a:lstStyle/>
          <a:p>
            <a:fld id="{DA21A27F-383C-4F4F-A9B3-63EE786FAB59}" type="slidenum">
              <a:rPr lang="en-US" smtClean="0"/>
              <a:t>5</a:t>
            </a:fld>
            <a:endParaRPr lang="en-US"/>
          </a:p>
        </p:txBody>
      </p:sp>
    </p:spTree>
    <p:extLst>
      <p:ext uri="{BB962C8B-B14F-4D97-AF65-F5344CB8AC3E}">
        <p14:creationId xmlns:p14="http://schemas.microsoft.com/office/powerpoint/2010/main" val="4093894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95C6A-1586-45DF-D685-38246BDEB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FE790-9246-C553-CE47-179F75CBA94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2771BF2-1579-75ED-DE40-FAB620ACBAA0}"/>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0DD41717-AF5B-D608-AE6D-700EE7E41C84}"/>
              </a:ext>
            </a:extLst>
          </p:cNvPr>
          <p:cNvSpPr>
            <a:spLocks noGrp="1"/>
          </p:cNvSpPr>
          <p:nvPr>
            <p:ph type="sldNum" sz="quarter" idx="5"/>
          </p:nvPr>
        </p:nvSpPr>
        <p:spPr/>
        <p:txBody>
          <a:bodyPr/>
          <a:lstStyle/>
          <a:p>
            <a:fld id="{DA21A27F-383C-4F4F-A9B3-63EE786FAB59}" type="slidenum">
              <a:rPr lang="en-US" smtClean="0"/>
              <a:t>6</a:t>
            </a:fld>
            <a:endParaRPr lang="en-US"/>
          </a:p>
        </p:txBody>
      </p:sp>
    </p:spTree>
    <p:extLst>
      <p:ext uri="{BB962C8B-B14F-4D97-AF65-F5344CB8AC3E}">
        <p14:creationId xmlns:p14="http://schemas.microsoft.com/office/powerpoint/2010/main" val="2236923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14718-D7DC-AF1C-FBF4-27B3E63C2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2B271-3ECC-D75A-4F77-C8015C3FB60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FE8B1BA-7BB0-7FCF-F895-B85F5704626D}"/>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7A1A068C-7C0B-FDED-8045-E20268016360}"/>
              </a:ext>
            </a:extLst>
          </p:cNvPr>
          <p:cNvSpPr>
            <a:spLocks noGrp="1"/>
          </p:cNvSpPr>
          <p:nvPr>
            <p:ph type="sldNum" sz="quarter" idx="5"/>
          </p:nvPr>
        </p:nvSpPr>
        <p:spPr/>
        <p:txBody>
          <a:bodyPr/>
          <a:lstStyle/>
          <a:p>
            <a:fld id="{DA21A27F-383C-4F4F-A9B3-63EE786FAB59}" type="slidenum">
              <a:rPr lang="en-US" smtClean="0"/>
              <a:t>7</a:t>
            </a:fld>
            <a:endParaRPr lang="en-US"/>
          </a:p>
        </p:txBody>
      </p:sp>
    </p:spTree>
    <p:extLst>
      <p:ext uri="{BB962C8B-B14F-4D97-AF65-F5344CB8AC3E}">
        <p14:creationId xmlns:p14="http://schemas.microsoft.com/office/powerpoint/2010/main" val="1673904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99E85-6E9C-D369-8C88-00EDCAEB7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D3D50-03B3-0E1D-3F7A-D6DDE8CECE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32EBFDC-A91B-DCE8-1B61-B5E93C60C6B3}"/>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19187074-7A57-4D52-F5E7-02A3C845FB3E}"/>
              </a:ext>
            </a:extLst>
          </p:cNvPr>
          <p:cNvSpPr>
            <a:spLocks noGrp="1"/>
          </p:cNvSpPr>
          <p:nvPr>
            <p:ph type="sldNum" sz="quarter" idx="5"/>
          </p:nvPr>
        </p:nvSpPr>
        <p:spPr/>
        <p:txBody>
          <a:bodyPr/>
          <a:lstStyle/>
          <a:p>
            <a:fld id="{DA21A27F-383C-4F4F-A9B3-63EE786FAB59}" type="slidenum">
              <a:rPr lang="en-US" smtClean="0"/>
              <a:t>8</a:t>
            </a:fld>
            <a:endParaRPr lang="en-US"/>
          </a:p>
        </p:txBody>
      </p:sp>
    </p:spTree>
    <p:extLst>
      <p:ext uri="{BB962C8B-B14F-4D97-AF65-F5344CB8AC3E}">
        <p14:creationId xmlns:p14="http://schemas.microsoft.com/office/powerpoint/2010/main" val="1096920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1535E-7AF0-FFA2-3C75-2191E05B1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EB7A5-CFA8-BEC8-99A8-A32045DBA33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FE7BEBA-F11E-9132-E691-D6700339041B}"/>
              </a:ext>
            </a:extLst>
          </p:cNvPr>
          <p:cNvSpPr>
            <a:spLocks noGrp="1"/>
          </p:cNvSpPr>
          <p:nvPr>
            <p:ph type="body" idx="1"/>
          </p:nvPr>
        </p:nvSpPr>
        <p:spPr/>
        <p:txBody>
          <a:bodyPr/>
          <a:lstStyle/>
          <a:p>
            <a:endParaRPr lang="en-US" sz="1800" dirty="0"/>
          </a:p>
        </p:txBody>
      </p:sp>
      <p:sp>
        <p:nvSpPr>
          <p:cNvPr id="4" name="Slide Number Placeholder 3">
            <a:extLst>
              <a:ext uri="{FF2B5EF4-FFF2-40B4-BE49-F238E27FC236}">
                <a16:creationId xmlns:a16="http://schemas.microsoft.com/office/drawing/2014/main" id="{7DF48C7E-1BE4-3517-EF16-B5636630F496}"/>
              </a:ext>
            </a:extLst>
          </p:cNvPr>
          <p:cNvSpPr>
            <a:spLocks noGrp="1"/>
          </p:cNvSpPr>
          <p:nvPr>
            <p:ph type="sldNum" sz="quarter" idx="5"/>
          </p:nvPr>
        </p:nvSpPr>
        <p:spPr/>
        <p:txBody>
          <a:bodyPr/>
          <a:lstStyle/>
          <a:p>
            <a:fld id="{DA21A27F-383C-4F4F-A9B3-63EE786FAB59}" type="slidenum">
              <a:rPr lang="en-US" smtClean="0"/>
              <a:t>9</a:t>
            </a:fld>
            <a:endParaRPr lang="en-US"/>
          </a:p>
        </p:txBody>
      </p:sp>
    </p:spTree>
    <p:extLst>
      <p:ext uri="{BB962C8B-B14F-4D97-AF65-F5344CB8AC3E}">
        <p14:creationId xmlns:p14="http://schemas.microsoft.com/office/powerpoint/2010/main" val="114516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7" name="Google Shape;17;p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9"/>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1" name="Google Shape;2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5" name="Google Shape;25;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8" name="Google Shape;28;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9"/>
        <p:cNvGrpSpPr/>
        <p:nvPr/>
      </p:nvGrpSpPr>
      <p:grpSpPr>
        <a:xfrm>
          <a:off x="0" y="0"/>
          <a:ext cx="0" cy="0"/>
          <a:chOff x="0" y="0"/>
          <a:chExt cx="0" cy="0"/>
        </a:xfrm>
      </p:grpSpPr>
      <p:sp>
        <p:nvSpPr>
          <p:cNvPr id="30" name="Google Shape;30;p1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1" name="Google Shape;31;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
        <p:cNvGrpSpPr/>
        <p:nvPr/>
      </p:nvGrpSpPr>
      <p:grpSpPr>
        <a:xfrm>
          <a:off x="0" y="0"/>
          <a:ext cx="0" cy="0"/>
          <a:chOff x="0" y="0"/>
          <a:chExt cx="0" cy="0"/>
        </a:xfrm>
      </p:grpSpPr>
      <p:sp>
        <p:nvSpPr>
          <p:cNvPr id="33" name="Google Shape;33;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34" name="Google Shape;34;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35" name="Google Shape;35;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7" name="Picture 6" descr="A blue and white background&#10;&#10;Description automatically generated">
            <a:extLst>
              <a:ext uri="{FF2B5EF4-FFF2-40B4-BE49-F238E27FC236}">
                <a16:creationId xmlns:a16="http://schemas.microsoft.com/office/drawing/2014/main" id="{EB4D6A45-A5B2-7847-629C-039208FF3682}"/>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2457" b="28000"/>
          <a:stretch/>
        </p:blipFill>
        <p:spPr>
          <a:xfrm>
            <a:off x="0" y="-889907"/>
            <a:ext cx="9144000" cy="6033407"/>
          </a:xfrm>
          <a:prstGeom prst="rect">
            <a:avLst/>
          </a:prstGeom>
        </p:spPr>
      </p:pic>
      <p:sp>
        <p:nvSpPr>
          <p:cNvPr id="5" name="Title 1">
            <a:extLst>
              <a:ext uri="{FF2B5EF4-FFF2-40B4-BE49-F238E27FC236}">
                <a16:creationId xmlns:a16="http://schemas.microsoft.com/office/drawing/2014/main" id="{1C765F67-DDDE-441A-EA66-4EBA1D81E90E}"/>
              </a:ext>
            </a:extLst>
          </p:cNvPr>
          <p:cNvSpPr>
            <a:spLocks noGrp="1"/>
          </p:cNvSpPr>
          <p:nvPr>
            <p:ph type="title"/>
          </p:nvPr>
        </p:nvSpPr>
        <p:spPr>
          <a:xfrm>
            <a:off x="585788" y="569068"/>
            <a:ext cx="2405063" cy="3998170"/>
          </a:xfrm>
        </p:spPr>
        <p:txBody>
          <a:bodyPr anchor="ctr">
            <a:normAutofit/>
          </a:bodyPr>
          <a:lstStyle>
            <a:lvl1pPr algn="r">
              <a:defRPr sz="4050">
                <a:latin typeface="Bebas Neue Regular" panose="020B0606020202050201"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A50A88B-7242-99D1-67E0-30E2D9EFED00}"/>
              </a:ext>
            </a:extLst>
          </p:cNvPr>
          <p:cNvSpPr>
            <a:spLocks noGrp="1"/>
          </p:cNvSpPr>
          <p:nvPr>
            <p:ph type="body" idx="1"/>
          </p:nvPr>
        </p:nvSpPr>
        <p:spPr>
          <a:xfrm>
            <a:off x="3210936" y="1282304"/>
            <a:ext cx="5085056" cy="2657399"/>
          </a:xfrm>
        </p:spPr>
        <p:txBody>
          <a:bodyPr/>
          <a:lstStyle>
            <a:lvl1pPr marL="0" indent="0">
              <a:buNone/>
              <a:defRPr sz="1800">
                <a:solidFill>
                  <a:schemeClr val="tx1"/>
                </a:solidFill>
                <a:latin typeface="Noto Serif Medium" panose="02020502060505020204" pitchFamily="18"/>
                <a:ea typeface="Noto Serif Medium" panose="02020502060505020204" pitchFamily="18"/>
                <a:cs typeface="Noto Serif Medium" panose="02020502060505020204" pitchFamily="18"/>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16029446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19A48-A19D-1A21-F9E0-C9FC841CC8F5}"/>
              </a:ext>
            </a:extLst>
          </p:cNvPr>
          <p:cNvSpPr>
            <a:spLocks noGrp="1"/>
          </p:cNvSpPr>
          <p:nvPr>
            <p:ph type="ctrTitle"/>
          </p:nvPr>
        </p:nvSpPr>
        <p:spPr>
          <a:xfrm>
            <a:off x="1143000" y="841772"/>
            <a:ext cx="6858000" cy="1790700"/>
          </a:xfrm>
        </p:spPr>
        <p:txBody>
          <a:bodyPr anchor="b"/>
          <a:lstStyle>
            <a:lvl1pPr algn="ctr">
              <a:defRPr sz="4500">
                <a:solidFill>
                  <a:srgbClr val="6258A6"/>
                </a:solidFill>
              </a:defRPr>
            </a:lvl1pPr>
          </a:lstStyle>
          <a:p>
            <a:r>
              <a:rPr lang="en-US" dirty="0"/>
              <a:t>Click to edit Master title style</a:t>
            </a:r>
          </a:p>
        </p:txBody>
      </p:sp>
      <p:sp>
        <p:nvSpPr>
          <p:cNvPr id="3" name="Subtitle 2">
            <a:extLst>
              <a:ext uri="{FF2B5EF4-FFF2-40B4-BE49-F238E27FC236}">
                <a16:creationId xmlns:a16="http://schemas.microsoft.com/office/drawing/2014/main" id="{C92AB4F2-1391-8AD1-8562-215B72F58656}"/>
              </a:ext>
            </a:extLst>
          </p:cNvPr>
          <p:cNvSpPr>
            <a:spLocks noGrp="1"/>
          </p:cNvSpPr>
          <p:nvPr>
            <p:ph type="subTitle" idx="1"/>
          </p:nvPr>
        </p:nvSpPr>
        <p:spPr>
          <a:xfrm>
            <a:off x="1143000" y="2701528"/>
            <a:ext cx="6858000" cy="1241822"/>
          </a:xfrm>
        </p:spPr>
        <p:txBody>
          <a:bodyPr/>
          <a:lstStyle>
            <a:lvl1pPr marL="0" indent="0" algn="ctr">
              <a:buNone/>
              <a:defRPr sz="1800">
                <a:solidFill>
                  <a:srgbClr val="002A2E"/>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descr="A blue background with small dots&#10;&#10;AI-generated content may be incorrect.">
            <a:extLst>
              <a:ext uri="{FF2B5EF4-FFF2-40B4-BE49-F238E27FC236}">
                <a16:creationId xmlns:a16="http://schemas.microsoft.com/office/drawing/2014/main" id="{DD0F8C7F-9209-6624-5149-B9675B5816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9144000" cy="807245"/>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7DD3966F-3487-EA3D-9C6D-81CC8DBA1754}"/>
              </a:ext>
            </a:extLst>
          </p:cNvPr>
          <p:cNvPicPr>
            <a:picLocks noChangeAspect="1"/>
          </p:cNvPicPr>
          <p:nvPr userDrawn="1"/>
        </p:nvPicPr>
        <p:blipFill>
          <a:blip r:embed="rId3" cstate="screen">
            <a:extLst>
              <a:ext uri="{28A0092B-C50C-407E-A947-70E740481C1C}">
                <a14:useLocalDpi xmlns:a14="http://schemas.microsoft.com/office/drawing/2010/main"/>
              </a:ext>
            </a:extLst>
          </a:blip>
          <a:srcRect r="-46400"/>
          <a:stretch>
            <a:fillRect/>
          </a:stretch>
        </p:blipFill>
        <p:spPr>
          <a:xfrm>
            <a:off x="0" y="0"/>
            <a:ext cx="1743074" cy="807245"/>
          </a:xfrm>
          <a:prstGeom prst="rect">
            <a:avLst/>
          </a:prstGeom>
        </p:spPr>
      </p:pic>
    </p:spTree>
    <p:extLst>
      <p:ext uri="{BB962C8B-B14F-4D97-AF65-F5344CB8AC3E}">
        <p14:creationId xmlns:p14="http://schemas.microsoft.com/office/powerpoint/2010/main" val="359215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A blue background with small dots&#10;&#10;AI-generated content may be incorrect.">
            <a:extLst>
              <a:ext uri="{FF2B5EF4-FFF2-40B4-BE49-F238E27FC236}">
                <a16:creationId xmlns:a16="http://schemas.microsoft.com/office/drawing/2014/main" id="{21B80036-D0C5-8D41-A36C-9DA4CDC9C5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06AD59CF-D0FC-1B5F-D041-E976175141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76363" y="-3017520"/>
            <a:ext cx="4506489" cy="4400550"/>
          </a:xfrm>
          <a:prstGeom prst="rect">
            <a:avLst/>
          </a:prstGeom>
        </p:spPr>
      </p:pic>
      <p:sp>
        <p:nvSpPr>
          <p:cNvPr id="2" name="Title 1">
            <a:extLst>
              <a:ext uri="{FF2B5EF4-FFF2-40B4-BE49-F238E27FC236}">
                <a16:creationId xmlns:a16="http://schemas.microsoft.com/office/drawing/2014/main" id="{95D54A4F-CF47-1FB1-248D-6AE7EB227E73}"/>
              </a:ext>
            </a:extLst>
          </p:cNvPr>
          <p:cNvSpPr>
            <a:spLocks noGrp="1"/>
          </p:cNvSpPr>
          <p:nvPr>
            <p:ph type="title"/>
          </p:nvPr>
        </p:nvSpPr>
        <p:spPr>
          <a:xfrm>
            <a:off x="628650" y="596941"/>
            <a:ext cx="7886700" cy="994172"/>
          </a:xfrm>
        </p:spPr>
        <p:txBody>
          <a:bodyPr>
            <a:normAutofit/>
          </a:bodyPr>
          <a:lstStyle>
            <a:lvl1pPr>
              <a:defRPr sz="405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EF29DE9-27D8-3431-CA0B-C4C06F415398}"/>
              </a:ext>
            </a:extLst>
          </p:cNvPr>
          <p:cNvSpPr>
            <a:spLocks noGrp="1"/>
          </p:cNvSpPr>
          <p:nvPr>
            <p:ph idx="1"/>
          </p:nvPr>
        </p:nvSpPr>
        <p:spPr>
          <a:xfrm>
            <a:off x="628650" y="1692316"/>
            <a:ext cx="7886700" cy="32635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7970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1CD9-F2E2-1307-6FD8-7A4F6D9F0AD8}"/>
              </a:ext>
            </a:extLst>
          </p:cNvPr>
          <p:cNvSpPr>
            <a:spLocks noGrp="1"/>
          </p:cNvSpPr>
          <p:nvPr>
            <p:ph type="title"/>
          </p:nvPr>
        </p:nvSpPr>
        <p:spPr>
          <a:xfrm>
            <a:off x="623887" y="1282304"/>
            <a:ext cx="7886700" cy="2139553"/>
          </a:xfrm>
        </p:spPr>
        <p:txBody>
          <a:bodyPr anchor="b"/>
          <a:lstStyle>
            <a:lvl1pPr>
              <a:defRPr sz="4500">
                <a:solidFill>
                  <a:srgbClr val="6258A6"/>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99EEB0E-358C-C76D-E06D-38C536B99D52}"/>
              </a:ext>
            </a:extLst>
          </p:cNvPr>
          <p:cNvSpPr>
            <a:spLocks noGrp="1"/>
          </p:cNvSpPr>
          <p:nvPr>
            <p:ph type="body" idx="1"/>
          </p:nvPr>
        </p:nvSpPr>
        <p:spPr>
          <a:xfrm>
            <a:off x="623887" y="3442098"/>
            <a:ext cx="7886700" cy="1125140"/>
          </a:xfrm>
        </p:spPr>
        <p:txBody>
          <a:bodyPr/>
          <a:lstStyle>
            <a:lvl1pPr marL="0" indent="0">
              <a:buNone/>
              <a:defRPr sz="1800">
                <a:solidFill>
                  <a:srgbClr val="002A2E"/>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dirty="0"/>
              <a:t>Click to edit Master text styles</a:t>
            </a:r>
          </a:p>
        </p:txBody>
      </p:sp>
      <p:pic>
        <p:nvPicPr>
          <p:cNvPr id="7" name="Picture 6" descr="A blue background with small dots&#10;&#10;AI-generated content may be incorrect.">
            <a:extLst>
              <a:ext uri="{FF2B5EF4-FFF2-40B4-BE49-F238E27FC236}">
                <a16:creationId xmlns:a16="http://schemas.microsoft.com/office/drawing/2014/main" id="{75C2BDD7-6CD5-C0CA-C647-26CA79BBD2F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9144000" cy="2514600"/>
          </a:xfrm>
          <a:prstGeom prst="rect">
            <a:avLst/>
          </a:prstGeom>
        </p:spPr>
      </p:pic>
      <p:pic>
        <p:nvPicPr>
          <p:cNvPr id="9" name="Picture 8" descr="A purple and black dot pattern&#10;&#10;AI-generated content may be incorrect.">
            <a:extLst>
              <a:ext uri="{FF2B5EF4-FFF2-40B4-BE49-F238E27FC236}">
                <a16:creationId xmlns:a16="http://schemas.microsoft.com/office/drawing/2014/main" id="{CC787839-BF0C-7F13-5F8E-459631585A5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3364" y="-2048471"/>
            <a:ext cx="4506489" cy="4400550"/>
          </a:xfrm>
          <a:prstGeom prst="rect">
            <a:avLst/>
          </a:prstGeom>
        </p:spPr>
      </p:pic>
    </p:spTree>
    <p:extLst>
      <p:ext uri="{BB962C8B-B14F-4D97-AF65-F5344CB8AC3E}">
        <p14:creationId xmlns:p14="http://schemas.microsoft.com/office/powerpoint/2010/main" val="3433468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9C38-C05E-B75F-A93C-36E3B0C66DF9}"/>
              </a:ext>
            </a:extLst>
          </p:cNvPr>
          <p:cNvSpPr>
            <a:spLocks noGrp="1"/>
          </p:cNvSpPr>
          <p:nvPr>
            <p:ph type="title"/>
          </p:nvPr>
        </p:nvSpPr>
        <p:spPr>
          <a:xfrm>
            <a:off x="628650" y="510778"/>
            <a:ext cx="7886700" cy="9941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E935D52-46DD-D321-5152-983F490689DB}"/>
              </a:ext>
            </a:extLst>
          </p:cNvPr>
          <p:cNvSpPr>
            <a:spLocks noGrp="1"/>
          </p:cNvSpPr>
          <p:nvPr>
            <p:ph sz="half" idx="1"/>
          </p:nvPr>
        </p:nvSpPr>
        <p:spPr>
          <a:xfrm>
            <a:off x="628650" y="1606153"/>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7EC76E-41EE-563B-6B1E-F66702400950}"/>
              </a:ext>
            </a:extLst>
          </p:cNvPr>
          <p:cNvSpPr>
            <a:spLocks noGrp="1"/>
          </p:cNvSpPr>
          <p:nvPr>
            <p:ph sz="half" idx="2"/>
          </p:nvPr>
        </p:nvSpPr>
        <p:spPr>
          <a:xfrm>
            <a:off x="4629150" y="1606153"/>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blue background with small dots&#10;&#10;AI-generated content may be incorrect.">
            <a:extLst>
              <a:ext uri="{FF2B5EF4-FFF2-40B4-BE49-F238E27FC236}">
                <a16:creationId xmlns:a16="http://schemas.microsoft.com/office/drawing/2014/main" id="{3B03F169-399D-2F2D-8417-83FFFC4D54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9144000" cy="510778"/>
          </a:xfrm>
          <a:prstGeom prst="rect">
            <a:avLst/>
          </a:prstGeom>
        </p:spPr>
      </p:pic>
      <p:pic>
        <p:nvPicPr>
          <p:cNvPr id="10" name="Picture 9" descr="A purple and black dot pattern&#10;&#10;AI-generated content may be incorrect.">
            <a:extLst>
              <a:ext uri="{FF2B5EF4-FFF2-40B4-BE49-F238E27FC236}">
                <a16:creationId xmlns:a16="http://schemas.microsoft.com/office/drawing/2014/main" id="{BE2861A2-C8B2-E99D-E13D-DB30DE8CCE72}"/>
              </a:ext>
            </a:extLst>
          </p:cNvPr>
          <p:cNvPicPr>
            <a:picLocks noChangeAspect="1"/>
          </p:cNvPicPr>
          <p:nvPr userDrawn="1"/>
        </p:nvPicPr>
        <p:blipFill>
          <a:blip r:embed="rId3" cstate="screen">
            <a:extLst>
              <a:ext uri="{28A0092B-C50C-407E-A947-70E740481C1C}">
                <a14:useLocalDpi xmlns:a14="http://schemas.microsoft.com/office/drawing/2010/main"/>
              </a:ext>
            </a:extLst>
          </a:blip>
          <a:srcRect r="-46400"/>
          <a:stretch>
            <a:fillRect/>
          </a:stretch>
        </p:blipFill>
        <p:spPr>
          <a:xfrm>
            <a:off x="0" y="-1"/>
            <a:ext cx="1743074" cy="510778"/>
          </a:xfrm>
          <a:prstGeom prst="rect">
            <a:avLst/>
          </a:prstGeom>
        </p:spPr>
      </p:pic>
    </p:spTree>
    <p:extLst>
      <p:ext uri="{BB962C8B-B14F-4D97-AF65-F5344CB8AC3E}">
        <p14:creationId xmlns:p14="http://schemas.microsoft.com/office/powerpoint/2010/main" val="1887313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66E4-3C93-CE8E-5B01-5FD15A977034}"/>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5F45E9-DFA9-CEE0-1161-01A80FCABD71}"/>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18D00EB-64B5-38C1-3AB4-8FF774AB244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362C48-3CEC-11B3-91E8-81B7ED68E0F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F219F73-195B-2E54-C1F7-FA663E84F7D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E07B3B-B1F7-4B8D-6236-6B63041A10E8}"/>
              </a:ext>
            </a:extLst>
          </p:cNvPr>
          <p:cNvSpPr>
            <a:spLocks noGrp="1"/>
          </p:cNvSpPr>
          <p:nvPr>
            <p:ph type="dt" sz="half" idx="10"/>
          </p:nvPr>
        </p:nvSpPr>
        <p:spPr/>
        <p:txBody>
          <a:bodyPr/>
          <a:lstStyle/>
          <a:p>
            <a:fld id="{B2BAD1AD-F224-AC45-A443-69A2470C0494}" type="datetimeFigureOut">
              <a:rPr lang="en-US" smtClean="0"/>
              <a:t>9/2/26</a:t>
            </a:fld>
            <a:endParaRPr lang="en-US"/>
          </a:p>
        </p:txBody>
      </p:sp>
      <p:sp>
        <p:nvSpPr>
          <p:cNvPr id="8" name="Footer Placeholder 7">
            <a:extLst>
              <a:ext uri="{FF2B5EF4-FFF2-40B4-BE49-F238E27FC236}">
                <a16:creationId xmlns:a16="http://schemas.microsoft.com/office/drawing/2014/main" id="{3225BFAA-8004-8B0A-7AC3-47203FD1EC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71A51E-7E90-0295-7C66-BEF16DD127BE}"/>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1387617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85E65694-3633-754D-DA83-666042DDDB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628650" y="614857"/>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8128863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AF04C3E9-AF6F-C463-F556-B9BE2AAC9E3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76363" y="-2963757"/>
            <a:ext cx="4506489" cy="4293023"/>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628650" y="614857"/>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04228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5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AF04C3E9-AF6F-C463-F556-B9BE2AAC9E3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21305" y="-2963757"/>
            <a:ext cx="4396373" cy="4293023"/>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628650" y="614857"/>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319458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85E65694-3633-754D-DA83-666042DDDB4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628650" y="614857"/>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57023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628650" y="614857"/>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9857400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E65694-3633-754D-DA83-666042DDDB4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6A8AF584-65E9-77DB-802C-AE2825239045}"/>
              </a:ext>
            </a:extLst>
          </p:cNvPr>
          <p:cNvSpPr>
            <a:spLocks noGrp="1"/>
          </p:cNvSpPr>
          <p:nvPr>
            <p:ph type="title"/>
          </p:nvPr>
        </p:nvSpPr>
        <p:spPr>
          <a:xfrm>
            <a:off x="628650" y="614857"/>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08628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A blue background with small dots&#10;&#10;AI-generated content may be incorrect.">
            <a:extLst>
              <a:ext uri="{FF2B5EF4-FFF2-40B4-BE49-F238E27FC236}">
                <a16:creationId xmlns:a16="http://schemas.microsoft.com/office/drawing/2014/main" id="{37B178EF-CA5E-1962-2233-DEAC71154FF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0" name="Picture 9" descr="A purple and black dot pattern&#10;&#10;AI-generated content may be incorrect.">
            <a:extLst>
              <a:ext uri="{FF2B5EF4-FFF2-40B4-BE49-F238E27FC236}">
                <a16:creationId xmlns:a16="http://schemas.microsoft.com/office/drawing/2014/main" id="{DE896E40-B429-FAAA-FD80-646772F7BEF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50683" y="-2948940"/>
            <a:ext cx="5267325" cy="5143500"/>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628650" y="1411129"/>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65006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178EF-CA5E-1962-2233-DEAC71154FF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0" name="Picture 9">
            <a:extLst>
              <a:ext uri="{FF2B5EF4-FFF2-40B4-BE49-F238E27FC236}">
                <a16:creationId xmlns:a16="http://schemas.microsoft.com/office/drawing/2014/main" id="{DE896E40-B429-FAAA-FD80-646772F7BE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650683" y="-2886100"/>
            <a:ext cx="5267325" cy="5017820"/>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628650" y="1411129"/>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7879545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178EF-CA5E-1962-2233-DEAC71154FF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pic>
        <p:nvPicPr>
          <p:cNvPr id="10" name="Picture 9">
            <a:extLst>
              <a:ext uri="{FF2B5EF4-FFF2-40B4-BE49-F238E27FC236}">
                <a16:creationId xmlns:a16="http://schemas.microsoft.com/office/drawing/2014/main" id="{DE896E40-B429-FAAA-FD80-646772F7BE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586329" y="-2886100"/>
            <a:ext cx="5138618" cy="5017820"/>
          </a:xfrm>
          <a:prstGeom prst="rect">
            <a:avLst/>
          </a:prstGeom>
        </p:spPr>
      </p:pic>
      <p:sp>
        <p:nvSpPr>
          <p:cNvPr id="11" name="Title 1">
            <a:extLst>
              <a:ext uri="{FF2B5EF4-FFF2-40B4-BE49-F238E27FC236}">
                <a16:creationId xmlns:a16="http://schemas.microsoft.com/office/drawing/2014/main" id="{D4D60F4D-DDB1-68C3-1E3E-48BDA3582538}"/>
              </a:ext>
            </a:extLst>
          </p:cNvPr>
          <p:cNvSpPr>
            <a:spLocks noGrp="1"/>
          </p:cNvSpPr>
          <p:nvPr>
            <p:ph type="title"/>
          </p:nvPr>
        </p:nvSpPr>
        <p:spPr>
          <a:xfrm>
            <a:off x="628650" y="1411129"/>
            <a:ext cx="7886700" cy="994172"/>
          </a:xfrm>
        </p:spPr>
        <p:txBody>
          <a:bodyPr>
            <a:normAutofit/>
          </a:bodyPr>
          <a:lstStyle>
            <a:lvl1pPr>
              <a:defRPr sz="405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9562590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481F-ACDD-1276-30BD-858E9E1CE45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6DD86BE-AB43-42D4-950A-AE5CF4DF2D3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02D10F-9D03-4A62-46C0-BF4D54F2263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B9526F9-094B-717D-FC2D-5A152B84C5F1}"/>
              </a:ext>
            </a:extLst>
          </p:cNvPr>
          <p:cNvSpPr>
            <a:spLocks noGrp="1"/>
          </p:cNvSpPr>
          <p:nvPr>
            <p:ph type="dt" sz="half" idx="10"/>
          </p:nvPr>
        </p:nvSpPr>
        <p:spPr/>
        <p:txBody>
          <a:bodyPr/>
          <a:lstStyle/>
          <a:p>
            <a:fld id="{B2BAD1AD-F224-AC45-A443-69A2470C0494}" type="datetimeFigureOut">
              <a:rPr lang="en-US" smtClean="0"/>
              <a:t>9/2/26</a:t>
            </a:fld>
            <a:endParaRPr lang="en-US"/>
          </a:p>
        </p:txBody>
      </p:sp>
      <p:sp>
        <p:nvSpPr>
          <p:cNvPr id="6" name="Footer Placeholder 5">
            <a:extLst>
              <a:ext uri="{FF2B5EF4-FFF2-40B4-BE49-F238E27FC236}">
                <a16:creationId xmlns:a16="http://schemas.microsoft.com/office/drawing/2014/main" id="{10BAD5A5-6A75-C47B-678C-D52F10982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7D6AA6-4D69-9A7F-F251-19A357C4B076}"/>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30839738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3BBE-7378-7545-ADEC-B0CAA6D0C64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8F0A171-F441-8959-BDD6-6D6A1830472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A7641E1-3FD3-71B6-B07C-3C9FA3BF6B8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7B15573-405D-616C-AE8A-02E8EA497FD0}"/>
              </a:ext>
            </a:extLst>
          </p:cNvPr>
          <p:cNvSpPr>
            <a:spLocks noGrp="1"/>
          </p:cNvSpPr>
          <p:nvPr>
            <p:ph type="dt" sz="half" idx="10"/>
          </p:nvPr>
        </p:nvSpPr>
        <p:spPr/>
        <p:txBody>
          <a:bodyPr/>
          <a:lstStyle/>
          <a:p>
            <a:fld id="{B2BAD1AD-F224-AC45-A443-69A2470C0494}" type="datetimeFigureOut">
              <a:rPr lang="en-US" smtClean="0"/>
              <a:t>9/2/26</a:t>
            </a:fld>
            <a:endParaRPr lang="en-US"/>
          </a:p>
        </p:txBody>
      </p:sp>
      <p:sp>
        <p:nvSpPr>
          <p:cNvPr id="6" name="Footer Placeholder 5">
            <a:extLst>
              <a:ext uri="{FF2B5EF4-FFF2-40B4-BE49-F238E27FC236}">
                <a16:creationId xmlns:a16="http://schemas.microsoft.com/office/drawing/2014/main" id="{8AB3EF1B-44D5-D181-9B7C-422828A38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208C32-1CA3-AA7A-9775-950233ED2626}"/>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42512660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68A9-15E7-1072-D5CA-181B97DD8F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8DA2C5-D12E-9E8E-2DE7-35141EC531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DA4605-E608-0728-9E8E-C3A58615756E}"/>
              </a:ext>
            </a:extLst>
          </p:cNvPr>
          <p:cNvSpPr>
            <a:spLocks noGrp="1"/>
          </p:cNvSpPr>
          <p:nvPr>
            <p:ph type="dt" sz="half" idx="10"/>
          </p:nvPr>
        </p:nvSpPr>
        <p:spPr/>
        <p:txBody>
          <a:bodyPr/>
          <a:lstStyle/>
          <a:p>
            <a:fld id="{B2BAD1AD-F224-AC45-A443-69A2470C0494}" type="datetimeFigureOut">
              <a:rPr lang="en-US" smtClean="0"/>
              <a:t>9/2/26</a:t>
            </a:fld>
            <a:endParaRPr lang="en-US"/>
          </a:p>
        </p:txBody>
      </p:sp>
      <p:sp>
        <p:nvSpPr>
          <p:cNvPr id="5" name="Footer Placeholder 4">
            <a:extLst>
              <a:ext uri="{FF2B5EF4-FFF2-40B4-BE49-F238E27FC236}">
                <a16:creationId xmlns:a16="http://schemas.microsoft.com/office/drawing/2014/main" id="{781970B7-2370-6CF6-6043-93D7909B92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267C6-CA25-E9A1-B7B2-C2DB065BF988}"/>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3013235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3AF69C-0477-7DBE-F02F-0CF51418E762}"/>
              </a:ext>
            </a:extLst>
          </p:cNvPr>
          <p:cNvSpPr>
            <a:spLocks noGrp="1"/>
          </p:cNvSpPr>
          <p:nvPr>
            <p:ph type="title" orient="vert"/>
          </p:nvPr>
        </p:nvSpPr>
        <p:spPr>
          <a:xfrm>
            <a:off x="6543675" y="273843"/>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C9DC23-FEF8-F0AA-DD3F-A40F7106FCD9}"/>
              </a:ext>
            </a:extLst>
          </p:cNvPr>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C130E-C7AD-C8A0-6354-26F8C0AEBCDD}"/>
              </a:ext>
            </a:extLst>
          </p:cNvPr>
          <p:cNvSpPr>
            <a:spLocks noGrp="1"/>
          </p:cNvSpPr>
          <p:nvPr>
            <p:ph type="dt" sz="half" idx="10"/>
          </p:nvPr>
        </p:nvSpPr>
        <p:spPr/>
        <p:txBody>
          <a:bodyPr/>
          <a:lstStyle/>
          <a:p>
            <a:fld id="{B2BAD1AD-F224-AC45-A443-69A2470C0494}" type="datetimeFigureOut">
              <a:rPr lang="en-US" smtClean="0"/>
              <a:t>9/2/26</a:t>
            </a:fld>
            <a:endParaRPr lang="en-US"/>
          </a:p>
        </p:txBody>
      </p:sp>
      <p:sp>
        <p:nvSpPr>
          <p:cNvPr id="5" name="Footer Placeholder 4">
            <a:extLst>
              <a:ext uri="{FF2B5EF4-FFF2-40B4-BE49-F238E27FC236}">
                <a16:creationId xmlns:a16="http://schemas.microsoft.com/office/drawing/2014/main" id="{BF479564-3DD4-95DB-B3C6-8F1B938586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D0428-D488-D981-75EF-6D0A2A8EC06B}"/>
              </a:ext>
            </a:extLst>
          </p:cNvPr>
          <p:cNvSpPr>
            <a:spLocks noGrp="1"/>
          </p:cNvSpPr>
          <p:nvPr>
            <p:ph type="sldNum" sz="quarter" idx="12"/>
          </p:nvPr>
        </p:nvSpPr>
        <p:spPr/>
        <p:txBody>
          <a:bodyPr/>
          <a:lstStyle/>
          <a:p>
            <a:fld id="{DACB264D-6B23-294E-84F6-4919122AAA5E}" type="slidenum">
              <a:rPr lang="en-US" smtClean="0"/>
              <a:t>‹#›</a:t>
            </a:fld>
            <a:endParaRPr lang="en-US"/>
          </a:p>
        </p:txBody>
      </p:sp>
    </p:spTree>
    <p:extLst>
      <p:ext uri="{BB962C8B-B14F-4D97-AF65-F5344CB8AC3E}">
        <p14:creationId xmlns:p14="http://schemas.microsoft.com/office/powerpoint/2010/main" val="308458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D2F62F-C1B3-EBB0-4CA5-AAF6EA10A12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E6A981D-031D-5146-AE87-91BEF5C061D6}"/>
              </a:ext>
            </a:extLst>
          </p:cNvPr>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E54411B-9562-7581-AED2-352D4BEAB72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B2BAD1AD-F224-AC45-A443-69A2470C0494}" type="datetimeFigureOut">
              <a:rPr lang="en-US" smtClean="0"/>
              <a:t>9/2/26</a:t>
            </a:fld>
            <a:endParaRPr lang="en-US"/>
          </a:p>
        </p:txBody>
      </p:sp>
      <p:sp>
        <p:nvSpPr>
          <p:cNvPr id="5" name="Footer Placeholder 4">
            <a:extLst>
              <a:ext uri="{FF2B5EF4-FFF2-40B4-BE49-F238E27FC236}">
                <a16:creationId xmlns:a16="http://schemas.microsoft.com/office/drawing/2014/main" id="{C729AE2F-8036-EFC3-EFA1-8E1BC8BC4A8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91023A-A4F8-F69F-F498-E6D7B64424A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DACB264D-6B23-294E-84F6-4919122AAA5E}" type="slidenum">
              <a:rPr lang="en-US" smtClean="0"/>
              <a:t>‹#›</a:t>
            </a:fld>
            <a:endParaRPr lang="en-US"/>
          </a:p>
        </p:txBody>
      </p:sp>
    </p:spTree>
    <p:extLst>
      <p:ext uri="{BB962C8B-B14F-4D97-AF65-F5344CB8AC3E}">
        <p14:creationId xmlns:p14="http://schemas.microsoft.com/office/powerpoint/2010/main" val="1675576617"/>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Lst>
  <p:txStyles>
    <p:titleStyle>
      <a:lvl1pPr algn="l" defTabSz="685800" rtl="0" eaLnBrk="1" latinLnBrk="0" hangingPunct="1">
        <a:lnSpc>
          <a:spcPct val="90000"/>
        </a:lnSpc>
        <a:spcBef>
          <a:spcPct val="0"/>
        </a:spcBef>
        <a:buNone/>
        <a:defRPr sz="3300" b="1" i="0" kern="1200">
          <a:solidFill>
            <a:srgbClr val="6258A6"/>
          </a:solidFill>
          <a:latin typeface="Bebas Neue Bold" panose="020B0606020202050201" pitchFamily="34" charset="77"/>
          <a:ea typeface="Noto Serif SemBd" panose="02020502060505020204" pitchFamily="18" charset="0"/>
          <a:cs typeface="Noto Serif SemBd" panose="02020502060505020204" pitchFamily="18"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rgbClr val="002A2E"/>
          </a:solidFill>
          <a:latin typeface="Noto Serif Medium" panose="02020502060505020204" pitchFamily="18" charset="0"/>
          <a:ea typeface="Noto Serif Medium" panose="02020502060505020204" pitchFamily="18" charset="0"/>
          <a:cs typeface="Noto Serif Medium" panose="02020502060505020204" pitchFamily="18"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C0F2D3-2DEE-42AE-87E7-4BAD4FDE12F4}"/>
              </a:ext>
            </a:extLst>
          </p:cNvPr>
          <p:cNvSpPr>
            <a:spLocks noGrp="1"/>
          </p:cNvSpPr>
          <p:nvPr>
            <p:ph type="title"/>
          </p:nvPr>
        </p:nvSpPr>
        <p:spPr>
          <a:xfrm>
            <a:off x="2778726" y="2733264"/>
            <a:ext cx="3246835" cy="756743"/>
          </a:xfrm>
        </p:spPr>
        <p:txBody>
          <a:bodyPr>
            <a:normAutofit/>
          </a:bodyPr>
          <a:lstStyle/>
          <a:p>
            <a:pPr algn="ctr"/>
            <a:r>
              <a:rPr lang="en-US" sz="3600" dirty="0"/>
              <a:t>SOCIAL SERIES</a:t>
            </a:r>
          </a:p>
        </p:txBody>
      </p:sp>
      <p:sp>
        <p:nvSpPr>
          <p:cNvPr id="9" name="TextBox 8">
            <a:extLst>
              <a:ext uri="{FF2B5EF4-FFF2-40B4-BE49-F238E27FC236}">
                <a16:creationId xmlns:a16="http://schemas.microsoft.com/office/drawing/2014/main" id="{62DA14FF-E24F-E14D-5686-C1FBFAA42112}"/>
              </a:ext>
            </a:extLst>
          </p:cNvPr>
          <p:cNvSpPr txBox="1"/>
          <p:nvPr/>
        </p:nvSpPr>
        <p:spPr>
          <a:xfrm>
            <a:off x="1280033" y="1708908"/>
            <a:ext cx="6583933" cy="1323439"/>
          </a:xfrm>
          <a:prstGeom prst="rect">
            <a:avLst/>
          </a:prstGeom>
          <a:noFill/>
        </p:spPr>
        <p:txBody>
          <a:bodyPr wrap="square" rtlCol="0">
            <a:spAutoFit/>
          </a:bodyPr>
          <a:lstStyle/>
          <a:p>
            <a:pPr algn="ctr" defTabSz="685800">
              <a:buClrTx/>
            </a:pPr>
            <a:r>
              <a:rPr lang="en-US" sz="8000" b="1" kern="1200" dirty="0">
                <a:solidFill>
                  <a:prstClr val="white"/>
                </a:solidFill>
                <a:latin typeface="Bebas Neue Bold" panose="020B0606020202050201" pitchFamily="34" charset="77"/>
                <a:ea typeface="+mn-ea"/>
                <a:cs typeface="+mn-cs"/>
              </a:rPr>
              <a:t>FAFSA COUNTDOWN</a:t>
            </a:r>
          </a:p>
        </p:txBody>
      </p:sp>
      <p:pic>
        <p:nvPicPr>
          <p:cNvPr id="13" name="Picture 12" descr="A green line on a black background&#10;&#10;AI-generated content may be incorrect.">
            <a:extLst>
              <a:ext uri="{FF2B5EF4-FFF2-40B4-BE49-F238E27FC236}">
                <a16:creationId xmlns:a16="http://schemas.microsoft.com/office/drawing/2014/main" id="{E731EC19-9A14-19A6-4281-66C47D79FE2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flipH="1">
            <a:off x="6474987" y="363333"/>
            <a:ext cx="3032347" cy="2305679"/>
          </a:xfrm>
          <a:prstGeom prst="rect">
            <a:avLst/>
          </a:prstGeom>
        </p:spPr>
      </p:pic>
      <p:pic>
        <p:nvPicPr>
          <p:cNvPr id="15" name="Picture 14" descr="A green square with black background&#10;&#10;AI-generated content may be incorrect.">
            <a:extLst>
              <a:ext uri="{FF2B5EF4-FFF2-40B4-BE49-F238E27FC236}">
                <a16:creationId xmlns:a16="http://schemas.microsoft.com/office/drawing/2014/main" id="{8FF13514-5C8C-3834-22BC-E5832316DDA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4188675"/>
            <a:ext cx="2690269" cy="954825"/>
          </a:xfrm>
          <a:prstGeom prst="rect">
            <a:avLst/>
          </a:prstGeom>
        </p:spPr>
      </p:pic>
      <p:pic>
        <p:nvPicPr>
          <p:cNvPr id="6" name="Picture 5">
            <a:extLst>
              <a:ext uri="{FF2B5EF4-FFF2-40B4-BE49-F238E27FC236}">
                <a16:creationId xmlns:a16="http://schemas.microsoft.com/office/drawing/2014/main" id="{B29E7A13-8AEF-B3F7-F17D-2AB68B320D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96816" y="3960122"/>
            <a:ext cx="2381024" cy="658801"/>
          </a:xfrm>
          <a:prstGeom prst="rect">
            <a:avLst/>
          </a:prstGeom>
        </p:spPr>
      </p:pic>
    </p:spTree>
    <p:extLst>
      <p:ext uri="{BB962C8B-B14F-4D97-AF65-F5344CB8AC3E}">
        <p14:creationId xmlns:p14="http://schemas.microsoft.com/office/powerpoint/2010/main" val="2465716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B1D8066-FDE0-BA6D-845B-ABCA6B5985E8}"/>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C06E06D4-04CA-6033-F391-D766D4298705}"/>
              </a:ext>
            </a:extLst>
          </p:cNvPr>
          <p:cNvSpPr txBox="1"/>
          <p:nvPr/>
        </p:nvSpPr>
        <p:spPr>
          <a:xfrm>
            <a:off x="476567" y="1820586"/>
            <a:ext cx="3400646" cy="2640378"/>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The FAFSA is officially OPEN! 🎉 Seniors can get a head start on planning for what comes after graduation by filling it out now. Completing the FAFSA can unlock scholarships, grants and other financial aid for college or career training, including the Michigan Achievement Scholarship. 💰 Get started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a:t>
            </a:r>
            <a:br>
              <a:rPr lang="en-US" sz="1000" b="0" i="0" u="none" strike="noStrike" cap="none" dirty="0">
                <a:solidFill>
                  <a:schemeClr val="dk1"/>
                </a:solidFill>
                <a:latin typeface="Lato"/>
                <a:ea typeface="Lato"/>
                <a:cs typeface="Lato"/>
                <a:sym typeface="Lato"/>
              </a:rPr>
            </a:br>
            <a:endParaRPr sz="1000" b="0" i="0" u="sng" strike="noStrike" cap="none" dirty="0">
              <a:solidFill>
                <a:srgbClr val="1155CC"/>
              </a:solidFill>
              <a:latin typeface="Lato"/>
              <a:ea typeface="Lato"/>
              <a:cs typeface="Lato"/>
              <a:sym typeface="Lato"/>
            </a:endParaRPr>
          </a:p>
        </p:txBody>
      </p:sp>
      <p:sp>
        <p:nvSpPr>
          <p:cNvPr id="11" name="Google Shape;45;p1">
            <a:extLst>
              <a:ext uri="{FF2B5EF4-FFF2-40B4-BE49-F238E27FC236}">
                <a16:creationId xmlns:a16="http://schemas.microsoft.com/office/drawing/2014/main" id="{C25DE32D-8993-4D27-7879-61EBD2A64A92}"/>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1 — October</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2B4D4752-4B2B-8601-674A-66F2729109D3}"/>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4A3A47D4-BFFF-6383-A1DE-F78DCAB7A334}"/>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2833409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D5662-A991-3C61-14F0-C23EC50D0BC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9ED1AA6-6ECE-F19A-9B37-E034D7D0331A}"/>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FFAC6D82-C382-C373-D5D7-C20B123C2657}"/>
              </a:ext>
            </a:extLst>
          </p:cNvPr>
          <p:cNvSpPr txBox="1"/>
          <p:nvPr/>
        </p:nvSpPr>
        <p:spPr>
          <a:xfrm>
            <a:off x="476566" y="1820586"/>
            <a:ext cx="3530345" cy="2640378"/>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Senior year moves fast! ⏰ Get ahead by completing the FAFSA now. Completing the FAFSA is an important step toward accessing scholarships, grants, work-study funds and other financial aid for college or career training. The sooner you get started, the sooner you can see what may be available to help pay for your future. 💰 Fill out the FAFSA today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a:t>
            </a:r>
          </a:p>
        </p:txBody>
      </p:sp>
      <p:sp>
        <p:nvSpPr>
          <p:cNvPr id="11" name="Google Shape;45;p1">
            <a:extLst>
              <a:ext uri="{FF2B5EF4-FFF2-40B4-BE49-F238E27FC236}">
                <a16:creationId xmlns:a16="http://schemas.microsoft.com/office/drawing/2014/main" id="{06A411E3-D777-3C6E-778E-C512F852744E}"/>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2 — NOVEMBER</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3B100A1B-B06F-7689-83D5-6A1D640EF451}"/>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C7B9F7CA-48D8-44F9-4BB0-89E02C88A42C}"/>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3860976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1A5C3-AF7D-CE4B-C7F8-837EB2D562C0}"/>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02E6E4B3-8155-4580-6F0C-7426CEC57B74}"/>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41594220-DB4A-F197-C0C7-2326B90082C2}"/>
              </a:ext>
            </a:extLst>
          </p:cNvPr>
          <p:cNvSpPr txBox="1"/>
          <p:nvPr/>
        </p:nvSpPr>
        <p:spPr>
          <a:xfrm>
            <a:off x="476566" y="1820586"/>
            <a:ext cx="3530345" cy="3181720"/>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Winter break is almost here —  time to rest, recharge and fill out your FAFSA! Whether you’re considering community college, a university or career training, completing the FAFSA can help you find out what scholarships, grants and other financial aid you may qualify for. Give your future self a gift and fill out the FAFSA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 🎁</a:t>
            </a:r>
          </a:p>
        </p:txBody>
      </p:sp>
      <p:sp>
        <p:nvSpPr>
          <p:cNvPr id="11" name="Google Shape;45;p1">
            <a:extLst>
              <a:ext uri="{FF2B5EF4-FFF2-40B4-BE49-F238E27FC236}">
                <a16:creationId xmlns:a16="http://schemas.microsoft.com/office/drawing/2014/main" id="{D90080DF-5864-99B9-3722-7828CAFBA5C6}"/>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3 — DECEMBER</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2FD417A2-6A3F-DC5C-F762-D55AA628C6DB}"/>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84C1FA68-12FB-629F-E3B7-BCB7E1FD0701}"/>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200839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5777-99DB-1C91-EE0C-70E1E2E9FD7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3087FAE-2CD0-84C2-0C45-3815DEC91256}"/>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B44A54CA-D1C1-A07B-8502-7511D303AD9D}"/>
              </a:ext>
            </a:extLst>
          </p:cNvPr>
          <p:cNvSpPr txBox="1"/>
          <p:nvPr/>
        </p:nvSpPr>
        <p:spPr>
          <a:xfrm>
            <a:off x="476566" y="1820585"/>
            <a:ext cx="3530345" cy="3020355"/>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 Start the new year by unlocking FREE MONEY for college or career training — including scholarships like the Michigan Achievement Scholarship. 💰 Don’t wait. ⏰ Fill out the FAFSA today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a:t>
            </a: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b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b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p:txBody>
      </p:sp>
      <p:sp>
        <p:nvSpPr>
          <p:cNvPr id="11" name="Google Shape;45;p1">
            <a:extLst>
              <a:ext uri="{FF2B5EF4-FFF2-40B4-BE49-F238E27FC236}">
                <a16:creationId xmlns:a16="http://schemas.microsoft.com/office/drawing/2014/main" id="{435E992C-3B9E-8F14-589E-852644FF5888}"/>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4 — JANUARY</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652E04A3-C4D7-860B-B716-FF70CD9E9068}"/>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225E87A1-ECD5-1457-9D02-2C95505B337D}"/>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161651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B2BD6-9B3A-1C2B-B808-6415EDC0520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06F8AF82-4FF1-A992-6130-51567A66C12C}"/>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4307A61B-EBAB-987C-E092-913EC0E91149}"/>
              </a:ext>
            </a:extLst>
          </p:cNvPr>
          <p:cNvSpPr txBox="1"/>
          <p:nvPr/>
        </p:nvSpPr>
        <p:spPr>
          <a:xfrm>
            <a:off x="476566" y="1820585"/>
            <a:ext cx="3198963" cy="3020355"/>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Completing the FAFSA doesn’t lock you into anything. It just shows you what’s possible — including qualifying for scholarships, grants, work-study funds and loans. 💵 Get started today by creating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StudentAid.gov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 accounts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a:t>
            </a:r>
          </a:p>
          <a:p>
            <a:pPr marL="0" marR="0" lvl="0" indent="0" algn="l" rtl="0">
              <a:lnSpc>
                <a:spcPct val="110000"/>
              </a:lnSpc>
              <a:spcBef>
                <a:spcPts val="0"/>
              </a:spcBef>
              <a:spcAft>
                <a:spcPts val="0"/>
              </a:spcAft>
              <a:buNone/>
            </a:pPr>
            <a:b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b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p:txBody>
      </p:sp>
      <p:sp>
        <p:nvSpPr>
          <p:cNvPr id="11" name="Google Shape;45;p1">
            <a:extLst>
              <a:ext uri="{FF2B5EF4-FFF2-40B4-BE49-F238E27FC236}">
                <a16:creationId xmlns:a16="http://schemas.microsoft.com/office/drawing/2014/main" id="{3CDA3452-FC43-7885-53E2-A952432B65C8}"/>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5 — FEBRUARY</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6C144E4D-F6C6-0C10-68B7-333BD50CFA9B}"/>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F4B6340E-8F3B-386D-0057-69DA27F14ECE}"/>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28137621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99F4-72AF-E60B-3F41-7C2C9F1A9A1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3FE1EAEC-CF21-47A3-7EF8-151A9BF46C55}"/>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2BEE5CCB-434A-4BFF-6E00-7DBF77D6903F}"/>
              </a:ext>
            </a:extLst>
          </p:cNvPr>
          <p:cNvSpPr txBox="1"/>
          <p:nvPr/>
        </p:nvSpPr>
        <p:spPr>
          <a:xfrm>
            <a:off x="476566" y="1820585"/>
            <a:ext cx="3417798" cy="3020355"/>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Spring into the future with the FAFSA. 🌷 It takes most families just 30 minutes or less to complete. 🕥 Get on the path to unlocking scholarships (like the Michigan Achievement Scholarship), grants, work-study funds and loans. 💰 Fill out your FAFSA now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a:t>
            </a: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b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b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p:txBody>
      </p:sp>
      <p:sp>
        <p:nvSpPr>
          <p:cNvPr id="11" name="Google Shape;45;p1">
            <a:extLst>
              <a:ext uri="{FF2B5EF4-FFF2-40B4-BE49-F238E27FC236}">
                <a16:creationId xmlns:a16="http://schemas.microsoft.com/office/drawing/2014/main" id="{941B4F0E-9CFD-0B4A-9AB3-903282008A88}"/>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6 — MARCH</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93AEFF1E-C3C1-EDAF-5A80-D76078608E69}"/>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F2BB7F0B-023E-0FE1-9E66-4F92170FE91B}"/>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3872977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BF8F2-0EF9-A6CC-CFAC-3A8B0BA60D08}"/>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F04B7E2-2A29-4327-4AFB-79DB0479778C}"/>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C463B89A-63DA-D3FF-AA52-86BCA417E607}"/>
              </a:ext>
            </a:extLst>
          </p:cNvPr>
          <p:cNvSpPr txBox="1"/>
          <p:nvPr/>
        </p:nvSpPr>
        <p:spPr>
          <a:xfrm>
            <a:off x="476566" y="1820585"/>
            <a:ext cx="3417798" cy="3020355"/>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Think the FAFSA is just loans? 🤔 Think again! It also opens the door to FREE MONEY for college or career training. 💰 Fill out the FAFSA today to get access to scholarships (like the Michigan Achievement Scholarship), grants and more!  </a:t>
            </a: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b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b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p:txBody>
      </p:sp>
      <p:sp>
        <p:nvSpPr>
          <p:cNvPr id="11" name="Google Shape;45;p1">
            <a:extLst>
              <a:ext uri="{FF2B5EF4-FFF2-40B4-BE49-F238E27FC236}">
                <a16:creationId xmlns:a16="http://schemas.microsoft.com/office/drawing/2014/main" id="{3E1A0ED4-66D7-94F6-1B12-2023BBE1F2B4}"/>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7 — APRIL</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79027DAA-5998-BC69-C8A6-62105DC8557B}"/>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8F695D4D-CFC2-EC8C-8177-41AE1CBB5AD2}"/>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93674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78FEF-E00E-A8B8-7059-D533426F229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6C1A4E2A-A88D-A192-7F9F-73A162DD5B33}"/>
              </a:ext>
            </a:extLst>
          </p:cNvPr>
          <p:cNvSpPr/>
          <p:nvPr/>
        </p:nvSpPr>
        <p:spPr>
          <a:xfrm>
            <a:off x="4546362" y="0"/>
            <a:ext cx="45976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4;p1">
            <a:extLst>
              <a:ext uri="{FF2B5EF4-FFF2-40B4-BE49-F238E27FC236}">
                <a16:creationId xmlns:a16="http://schemas.microsoft.com/office/drawing/2014/main" id="{51AA907F-E6BD-8A85-2267-0845DFD0411F}"/>
              </a:ext>
            </a:extLst>
          </p:cNvPr>
          <p:cNvSpPr txBox="1"/>
          <p:nvPr/>
        </p:nvSpPr>
        <p:spPr>
          <a:xfrm>
            <a:off x="476566" y="1820585"/>
            <a:ext cx="3417798" cy="3020355"/>
          </a:xfrm>
          <a:prstGeom prst="rect">
            <a:avLst/>
          </a:prstGeom>
          <a:noFill/>
          <a:ln>
            <a:noFill/>
          </a:ln>
        </p:spPr>
        <p:txBody>
          <a:bodyPr spcFirstLastPara="1" wrap="square" lIns="91425" tIns="91425" rIns="91425" bIns="91425" anchor="t" anchorCtr="0">
            <a:normAutofit/>
          </a:bodyPr>
          <a:lstStyle/>
          <a:p>
            <a:pPr marL="0" marR="0" lvl="0" indent="0" algn="l" rtl="0">
              <a:lnSpc>
                <a:spcPct val="200000"/>
              </a:lnSpc>
              <a:spcBef>
                <a:spcPts val="0"/>
              </a:spcBef>
              <a:spcAft>
                <a:spcPts val="0"/>
              </a:spcAft>
              <a:buClr>
                <a:schemeClr val="dk1"/>
              </a:buClr>
              <a:buSzPts val="1100"/>
              <a:buFont typeface="Arial"/>
              <a:buNone/>
            </a:pPr>
            <a:r>
              <a:rPr lang="en-US" sz="1800" b="1" i="0" u="none" strike="noStrike" cap="none" dirty="0">
                <a:solidFill>
                  <a:srgbClr val="009EA0"/>
                </a:solidFill>
                <a:latin typeface="Bebas Neue Regular" pitchFamily="2" charset="77"/>
                <a:ea typeface="Lato"/>
                <a:cs typeface="Lato"/>
                <a:sym typeface="Lato"/>
              </a:rPr>
              <a:t>Post Copy: </a:t>
            </a:r>
            <a:endParaRPr sz="1800" b="0" i="0" u="none" strike="noStrike" cap="none" dirty="0">
              <a:solidFill>
                <a:srgbClr val="009EA0"/>
              </a:solidFill>
              <a:latin typeface="Bebas Neue Regular" pitchFamily="2" charset="77"/>
              <a:ea typeface="Lato"/>
              <a:cs typeface="Lato"/>
              <a:sym typeface="Lato"/>
            </a:endParaRPr>
          </a:p>
          <a:p>
            <a:pPr marL="0" marR="0" lvl="0" indent="0" algn="l" rtl="0">
              <a:lnSpc>
                <a:spcPct val="110000"/>
              </a:lnSpc>
              <a:spcBef>
                <a:spcPts val="0"/>
              </a:spcBef>
              <a:spcAft>
                <a:spcPts val="0"/>
              </a:spcAft>
              <a:buNone/>
            </a:pP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Graduation is right around the corner. 🎓 Now’s the time to complete the FAFSA and lock in money for community college, university or career training by filling out the FAFSA! If you don’t, you could miss out on thousands. 💵 Get started now at </a:t>
            </a:r>
            <a:r>
              <a:rPr lang="en-US" sz="1100" u="none" strike="noStrike" cap="none" dirty="0" err="1">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FAFSA.gov</a:t>
            </a:r>
            <a: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t>.</a:t>
            </a: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a:p>
            <a:pPr marL="0" marR="0" lvl="0" indent="0" algn="l" rtl="0">
              <a:lnSpc>
                <a:spcPct val="110000"/>
              </a:lnSpc>
              <a:spcBef>
                <a:spcPts val="0"/>
              </a:spcBef>
              <a:spcAft>
                <a:spcPts val="0"/>
              </a:spcAft>
              <a:buNone/>
            </a:pPr>
            <a:br>
              <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rPr>
            </a:br>
            <a:endParaRPr lang="en-US" sz="1100" u="none" strike="noStrike" cap="none" dirty="0">
              <a:solidFill>
                <a:schemeClr val="dk1"/>
              </a:solidFill>
              <a:latin typeface="Noto Serif Medium" panose="02020502060505020204" pitchFamily="18" charset="0"/>
              <a:ea typeface="Noto Serif Medium" panose="02020502060505020204" pitchFamily="18" charset="0"/>
              <a:cs typeface="Noto Serif Medium" panose="02020502060505020204" pitchFamily="18" charset="0"/>
              <a:sym typeface="Lato"/>
            </a:endParaRPr>
          </a:p>
        </p:txBody>
      </p:sp>
      <p:sp>
        <p:nvSpPr>
          <p:cNvPr id="11" name="Google Shape;45;p1">
            <a:extLst>
              <a:ext uri="{FF2B5EF4-FFF2-40B4-BE49-F238E27FC236}">
                <a16:creationId xmlns:a16="http://schemas.microsoft.com/office/drawing/2014/main" id="{D732F4D0-0702-8A31-FAD8-9C9ADC08B67F}"/>
              </a:ext>
            </a:extLst>
          </p:cNvPr>
          <p:cNvSpPr txBox="1"/>
          <p:nvPr/>
        </p:nvSpPr>
        <p:spPr>
          <a:xfrm>
            <a:off x="473762" y="1273830"/>
            <a:ext cx="4072600" cy="69044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n-US" sz="3200" b="1" u="none" strike="noStrike" cap="none" dirty="0">
                <a:solidFill>
                  <a:srgbClr val="6157A6"/>
                </a:solidFill>
                <a:latin typeface="Bebas Neue Bold" pitchFamily="2" charset="77"/>
                <a:ea typeface="Lato"/>
                <a:cs typeface="Lato"/>
                <a:sym typeface="Lato"/>
              </a:rPr>
              <a:t>Post 8 — MAY</a:t>
            </a:r>
            <a:endParaRPr sz="2800" b="1" dirty="0">
              <a:solidFill>
                <a:srgbClr val="6157A6"/>
              </a:solidFill>
              <a:latin typeface="Bebas Neue Bold" pitchFamily="2" charset="77"/>
            </a:endParaRPr>
          </a:p>
        </p:txBody>
      </p:sp>
      <p:pic>
        <p:nvPicPr>
          <p:cNvPr id="12" name="Google Shape;42;p1">
            <a:extLst>
              <a:ext uri="{FF2B5EF4-FFF2-40B4-BE49-F238E27FC236}">
                <a16:creationId xmlns:a16="http://schemas.microsoft.com/office/drawing/2014/main" id="{A3497C78-6B48-5D2A-A8EE-D62B0BF5A8BA}"/>
              </a:ext>
            </a:extLst>
          </p:cNvPr>
          <p:cNvPicPr preferRelativeResize="0">
            <a:picLocks/>
          </p:cNvPicPr>
          <p:nvPr/>
        </p:nvPicPr>
        <p:blipFill>
          <a:blip r:embed="rId3" cstate="screen">
            <a:alphaModFix/>
            <a:extLst>
              <a:ext uri="{28A0092B-C50C-407E-A947-70E740481C1C}">
                <a14:useLocalDpi xmlns:a14="http://schemas.microsoft.com/office/drawing/2010/main"/>
              </a:ext>
            </a:extLst>
          </a:blip>
          <a:srcRect/>
          <a:stretch/>
        </p:blipFill>
        <p:spPr>
          <a:xfrm>
            <a:off x="5085812" y="966963"/>
            <a:ext cx="3521799" cy="3363401"/>
          </a:xfrm>
          <a:prstGeom prst="rect">
            <a:avLst/>
          </a:prstGeom>
          <a:noFill/>
          <a:ln>
            <a:noFill/>
          </a:ln>
        </p:spPr>
      </p:pic>
      <p:sp>
        <p:nvSpPr>
          <p:cNvPr id="13" name="Google Shape;43;p1">
            <a:extLst>
              <a:ext uri="{FF2B5EF4-FFF2-40B4-BE49-F238E27FC236}">
                <a16:creationId xmlns:a16="http://schemas.microsoft.com/office/drawing/2014/main" id="{06605E6E-867C-38EC-DE8A-6B2B669C4551}"/>
              </a:ext>
            </a:extLst>
          </p:cNvPr>
          <p:cNvSpPr txBox="1"/>
          <p:nvPr/>
        </p:nvSpPr>
        <p:spPr>
          <a:xfrm>
            <a:off x="4824108" y="391017"/>
            <a:ext cx="4045200" cy="575946"/>
          </a:xfrm>
          <a:prstGeom prst="rect">
            <a:avLst/>
          </a:prstGeom>
          <a:noFill/>
          <a:ln>
            <a:noFill/>
          </a:ln>
        </p:spPr>
        <p:txBody>
          <a:bodyPr spcFirstLastPara="1" wrap="square" lIns="91425" tIns="91425" rIns="91425" bIns="91425" anchor="t" anchorCtr="0">
            <a:normAutofit/>
          </a:bodyPr>
          <a:lstStyle/>
          <a:p>
            <a:pPr lvl="0" algn="ctr">
              <a:lnSpc>
                <a:spcPct val="115000"/>
              </a:lnSpc>
              <a:buClr>
                <a:schemeClr val="dk1"/>
              </a:buClr>
              <a:buSzPts val="1100"/>
            </a:pPr>
            <a:r>
              <a:rPr lang="en-US" sz="1800" b="1" dirty="0">
                <a:solidFill>
                  <a:srgbClr val="009EA0"/>
                </a:solidFill>
                <a:latin typeface="Bebas Neue Regular" pitchFamily="2" charset="77"/>
                <a:ea typeface="Lato"/>
                <a:cs typeface="Lato"/>
                <a:sym typeface="Lato"/>
              </a:rPr>
              <a:t>GRAPHIC: </a:t>
            </a:r>
          </a:p>
        </p:txBody>
      </p:sp>
    </p:spTree>
    <p:extLst>
      <p:ext uri="{BB962C8B-B14F-4D97-AF65-F5344CB8AC3E}">
        <p14:creationId xmlns:p14="http://schemas.microsoft.com/office/powerpoint/2010/main" val="375912378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TotalTime>
  <Words>523</Words>
  <Application>Microsoft Macintosh PowerPoint</Application>
  <PresentationFormat>On-screen Show (16:9)</PresentationFormat>
  <Paragraphs>55</Paragraphs>
  <Slides>9</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Aptos</vt:lpstr>
      <vt:lpstr>Bebas Neue Bold</vt:lpstr>
      <vt:lpstr>Bebas Neue Regular</vt:lpstr>
      <vt:lpstr>Noto Serif Medium</vt:lpstr>
      <vt:lpstr>Arial</vt:lpstr>
      <vt:lpstr>Lato</vt:lpstr>
      <vt:lpstr>Simple Light</vt:lpstr>
      <vt:lpstr>Office Theme</vt:lpstr>
      <vt:lpstr>SOCIAL SERIES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Mark Hull</cp:lastModifiedBy>
  <cp:revision>6</cp:revision>
  <dcterms:modified xsi:type="dcterms:W3CDTF">2026-09-02T19:11:28Z</dcterms:modified>
</cp:coreProperties>
</file>