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8"/>
    <p:restoredTop sz="94756"/>
  </p:normalViewPr>
  <p:slideViewPr>
    <p:cSldViewPr snapToGrid="0">
      <p:cViewPr>
        <p:scale>
          <a:sx n="41" d="100"/>
          <a:sy n="41" d="100"/>
        </p:scale>
        <p:origin x="2968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8E0EA-AB25-404E-91B3-6848B74F052F}" type="datetimeFigureOut">
              <a:rPr lang="en-US" smtClean="0"/>
              <a:t>8/20/26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C510A-91A6-BE40-B695-0E32A5860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9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1pPr>
    <a:lvl2pPr marL="658368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2pPr>
    <a:lvl3pPr marL="1316736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3pPr>
    <a:lvl4pPr marL="1975104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4pPr>
    <a:lvl5pPr marL="2633472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5pPr>
    <a:lvl6pPr marL="3291840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6pPr>
    <a:lvl7pPr marL="3950208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7pPr>
    <a:lvl8pPr marL="4608576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8pPr>
    <a:lvl9pPr marL="5266944" algn="l" defTabSz="1316736" rtl="0" eaLnBrk="1" latinLnBrk="0" hangingPunct="1">
      <a:defRPr sz="1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5C510A-91A6-BE40-B695-0E32A5860D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3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4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52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7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730253"/>
            <a:ext cx="1183005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5010150"/>
            <a:ext cx="5831087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0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3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4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7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66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A7F629E7-6CCF-0C40-B99B-69A1BD0F72C1}" type="datetimeFigureOut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/>
          <a:lstStyle/>
          <a:p>
            <a:fld id="{C9DDFDEC-0D91-CB40-880C-CA3904AE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1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655E76-B021-712B-F427-518D8D76059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928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i="0" kern="1200">
          <a:solidFill>
            <a:schemeClr val="bg1"/>
          </a:solidFill>
          <a:latin typeface="Bebas Neue Bold" panose="020B0606020202050201" pitchFamily="34" charset="77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Font typeface="Arial" panose="020B0604020202020204" pitchFamily="34" charset="0"/>
        <a:buChar char="•"/>
        <a:defRPr sz="4200" b="0" i="0" kern="1200">
          <a:solidFill>
            <a:schemeClr val="bg1"/>
          </a:solidFill>
          <a:latin typeface="Noto Serif Medium" panose="02020502060505020204" pitchFamily="18" charset="0"/>
          <a:ea typeface="Noto Serif Medium" panose="02020502060505020204" pitchFamily="18" charset="0"/>
          <a:cs typeface="Noto Serif Medium" panose="02020502060505020204" pitchFamily="18" charset="0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3600" b="0" i="0" kern="1200">
          <a:solidFill>
            <a:schemeClr val="bg1"/>
          </a:solidFill>
          <a:latin typeface="Noto Serif Medium" panose="02020502060505020204" pitchFamily="18" charset="0"/>
          <a:ea typeface="Noto Serif Medium" panose="02020502060505020204" pitchFamily="18" charset="0"/>
          <a:cs typeface="Noto Serif Medium" panose="02020502060505020204" pitchFamily="18" charset="0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3000" b="0" i="0" kern="1200">
          <a:solidFill>
            <a:schemeClr val="bg1"/>
          </a:solidFill>
          <a:latin typeface="Noto Serif Medium" panose="02020502060505020204" pitchFamily="18" charset="0"/>
          <a:ea typeface="Noto Serif Medium" panose="02020502060505020204" pitchFamily="18" charset="0"/>
          <a:cs typeface="Noto Serif Medium" panose="02020502060505020204" pitchFamily="18" charset="0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Noto Serif Medium" panose="02020502060505020204" pitchFamily="18" charset="0"/>
          <a:ea typeface="Noto Serif Medium" panose="02020502060505020204" pitchFamily="18" charset="0"/>
          <a:cs typeface="Noto Serif Medium" panose="02020502060505020204" pitchFamily="18" charset="0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Noto Serif Medium" panose="02020502060505020204" pitchFamily="18" charset="0"/>
          <a:ea typeface="Noto Serif Medium" panose="02020502060505020204" pitchFamily="18" charset="0"/>
          <a:cs typeface="Noto Serif Medium" panose="02020502060505020204" pitchFamily="18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een line on a black background&#10;&#10;AI-generated content may be incorrect.">
            <a:extLst>
              <a:ext uri="{FF2B5EF4-FFF2-40B4-BE49-F238E27FC236}">
                <a16:creationId xmlns:a16="http://schemas.microsoft.com/office/drawing/2014/main" id="{FF04CA1D-7341-EB3D-3670-412F25CB5B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009" r="39715"/>
          <a:stretch>
            <a:fillRect/>
          </a:stretch>
        </p:blipFill>
        <p:spPr>
          <a:xfrm rot="5400000">
            <a:off x="8815500" y="3419907"/>
            <a:ext cx="6253738" cy="4140383"/>
          </a:xfrm>
          <a:prstGeom prst="rect">
            <a:avLst/>
          </a:prstGeom>
        </p:spPr>
      </p:pic>
      <p:pic>
        <p:nvPicPr>
          <p:cNvPr id="13" name="Picture 12" descr="A purple and black dot pattern&#10;&#10;AI-generated content may be incorrect.">
            <a:extLst>
              <a:ext uri="{FF2B5EF4-FFF2-40B4-BE49-F238E27FC236}">
                <a16:creationId xmlns:a16="http://schemas.microsoft.com/office/drawing/2014/main" id="{93D0A3D4-AFF1-6231-8CDF-71A3A9C5C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63518" y="-3429000"/>
            <a:ext cx="70231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04FA8-F376-DB17-C02C-6330A3464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390" y="2894221"/>
            <a:ext cx="8281174" cy="3417850"/>
          </a:xfrm>
        </p:spPr>
        <p:txBody>
          <a:bodyPr anchor="t">
            <a:noAutofit/>
          </a:bodyPr>
          <a:lstStyle/>
          <a:p>
            <a:pPr algn="l"/>
            <a:r>
              <a:rPr lang="en-US" sz="30000" dirty="0"/>
              <a:t>FAFSA!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5E033-6726-E763-7D8C-3D29FF8BC1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2262" y="6312071"/>
            <a:ext cx="8081150" cy="4214773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>
                <a:latin typeface="Bebas Neue Bold" panose="020B0606020202050201" pitchFamily="34" charset="77"/>
                <a:cs typeface="Times New Roman" panose="02020603050405020304" pitchFamily="18" charset="0"/>
              </a:rPr>
              <a:t>Join us for a FAFSA filing party.</a:t>
            </a:r>
          </a:p>
          <a:p>
            <a:pPr algn="l"/>
            <a:r>
              <a:rPr lang="en-US" sz="3400" dirty="0">
                <a:solidFill>
                  <a:srgbClr val="FF0000"/>
                </a:solidFill>
              </a:rPr>
              <a:t>[Date]</a:t>
            </a:r>
          </a:p>
          <a:p>
            <a:pPr algn="l"/>
            <a:r>
              <a:rPr lang="en-US" sz="3400" dirty="0">
                <a:solidFill>
                  <a:srgbClr val="FF0000"/>
                </a:solidFill>
              </a:rPr>
              <a:t>[00 a.m.-00 p.m.]</a:t>
            </a:r>
          </a:p>
          <a:p>
            <a:pPr algn="l"/>
            <a:r>
              <a:rPr lang="en-US" sz="3400" dirty="0">
                <a:solidFill>
                  <a:srgbClr val="FF0000"/>
                </a:solidFill>
              </a:rPr>
              <a:t>[Location (Room)]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D10FF71-EA99-9B5D-6D7A-60805D1B3662}"/>
              </a:ext>
            </a:extLst>
          </p:cNvPr>
          <p:cNvSpPr txBox="1">
            <a:spLocks/>
          </p:cNvSpPr>
          <p:nvPr/>
        </p:nvSpPr>
        <p:spPr>
          <a:xfrm>
            <a:off x="1122262" y="12037692"/>
            <a:ext cx="8639576" cy="1299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371600" rtl="0" eaLnBrk="1" latinLnBrk="0" hangingPunct="1">
              <a:lnSpc>
                <a:spcPct val="12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Noto Serif Medium" panose="02020502060505020204" pitchFamily="18" charset="0"/>
                <a:ea typeface="Noto Serif Medium" panose="02020502060505020204" pitchFamily="18" charset="0"/>
                <a:cs typeface="Noto Serif Medium" panose="02020502060505020204" pitchFamily="18" charset="0"/>
              </a:defRPr>
            </a:lvl1pPr>
            <a:lvl2pPr marL="685800" indent="0" algn="ctr" defTabSz="13716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Noto Serif Medium" panose="02020502060505020204" pitchFamily="18" charset="0"/>
                <a:ea typeface="Noto Serif Medium" panose="02020502060505020204" pitchFamily="18" charset="0"/>
                <a:cs typeface="Noto Serif Medium" panose="02020502060505020204" pitchFamily="18" charset="0"/>
              </a:defRPr>
            </a:lvl2pPr>
            <a:lvl3pPr marL="1371600" indent="0" algn="ctr" defTabSz="13716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b="0" i="0" kern="1200">
                <a:solidFill>
                  <a:schemeClr val="bg1"/>
                </a:solidFill>
                <a:latin typeface="Noto Serif Medium" panose="02020502060505020204" pitchFamily="18" charset="0"/>
                <a:ea typeface="Noto Serif Medium" panose="02020502060505020204" pitchFamily="18" charset="0"/>
                <a:cs typeface="Noto Serif Medium" panose="02020502060505020204" pitchFamily="18" charset="0"/>
              </a:defRPr>
            </a:lvl3pPr>
            <a:lvl4pPr marL="2057400" indent="0" algn="ctr" defTabSz="13716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Noto Serif Medium" panose="02020502060505020204" pitchFamily="18" charset="0"/>
                <a:ea typeface="Noto Serif Medium" panose="02020502060505020204" pitchFamily="18" charset="0"/>
                <a:cs typeface="Noto Serif Medium" panose="02020502060505020204" pitchFamily="18" charset="0"/>
              </a:defRPr>
            </a:lvl4pPr>
            <a:lvl5pPr marL="2743200" indent="0" algn="ctr" defTabSz="13716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Noto Serif Medium" panose="02020502060505020204" pitchFamily="18" charset="0"/>
                <a:ea typeface="Noto Serif Medium" panose="02020502060505020204" pitchFamily="18" charset="0"/>
                <a:cs typeface="Noto Serif Medium" panose="02020502060505020204" pitchFamily="18" charset="0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/>
              <a:t>Get a head start at </a:t>
            </a:r>
            <a:r>
              <a:rPr lang="en-US" sz="4000" b="1" dirty="0" err="1"/>
              <a:t>FAFSA.gov</a:t>
            </a:r>
            <a:r>
              <a:rPr lang="en-US" sz="4000" b="1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96D14A-D550-6337-5E85-F399E2C177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77763" y="600009"/>
            <a:ext cx="4027386" cy="111433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2F3CD92-7E31-7692-6732-F7C34ED9D734}"/>
              </a:ext>
            </a:extLst>
          </p:cNvPr>
          <p:cNvSpPr txBox="1">
            <a:spLocks/>
          </p:cNvSpPr>
          <p:nvPr/>
        </p:nvSpPr>
        <p:spPr>
          <a:xfrm>
            <a:off x="1122262" y="2569632"/>
            <a:ext cx="8895885" cy="9019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1" i="0" kern="1200">
                <a:solidFill>
                  <a:schemeClr val="bg1"/>
                </a:solidFill>
                <a:latin typeface="Bebas Neue Bold" panose="020B0606020202050201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US" sz="5225" dirty="0"/>
              <a:t>Get in-person help completing the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8C581D-D47F-A9B2-4864-BA9461F874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85824" y="6963467"/>
            <a:ext cx="6258155" cy="449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14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44</Words>
  <Application>Microsoft Macintosh PowerPoint</Application>
  <PresentationFormat>Custom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Bebas Neue Bold</vt:lpstr>
      <vt:lpstr>Noto Serif Medium</vt:lpstr>
      <vt:lpstr>Office Theme</vt:lpstr>
      <vt:lpstr>FAFSA!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Houghton</dc:creator>
  <cp:lastModifiedBy>Dana Holt</cp:lastModifiedBy>
  <cp:revision>10</cp:revision>
  <dcterms:created xsi:type="dcterms:W3CDTF">2025-10-03T17:38:12Z</dcterms:created>
  <dcterms:modified xsi:type="dcterms:W3CDTF">2026-08-20T19:05:57Z</dcterms:modified>
</cp:coreProperties>
</file>