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"/>
  </p:notesMasterIdLst>
  <p:sldIdLst>
    <p:sldId id="259" r:id="rId2"/>
    <p:sldId id="260" r:id="rId3"/>
  </p:sldIdLst>
  <p:sldSz cx="10058400" cy="7772400"/>
  <p:notesSz cx="6858000" cy="9144000"/>
  <p:embeddedFontLst>
    <p:embeddedFont>
      <p:font typeface="Bebas Neue Bold" pitchFamily="2" charset="77"/>
      <p:bold r:id="rId5"/>
    </p:embeddedFont>
    <p:embeddedFont>
      <p:font typeface="Bebas Neue Regular" pitchFamily="2" charset="77"/>
      <p:regular r:id="rId6"/>
    </p:embeddedFont>
    <p:embeddedFont>
      <p:font typeface="Noto Serif Thai" panose="02020502060505020204"/>
      <p:regular r:id="rId7"/>
      <p:bold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448">
          <p15:clr>
            <a:srgbClr val="747775"/>
          </p15:clr>
        </p15:guide>
        <p15:guide id="2" pos="316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595959"/>
    <a:srgbClr val="FF8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3"/>
    <p:restoredTop sz="94682"/>
  </p:normalViewPr>
  <p:slideViewPr>
    <p:cSldViewPr snapToGrid="0">
      <p:cViewPr>
        <p:scale>
          <a:sx n="92" d="100"/>
          <a:sy n="92" d="100"/>
        </p:scale>
        <p:origin x="2128" y="320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10545" y="685800"/>
            <a:ext cx="4437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42879" y="1125136"/>
            <a:ext cx="9372600" cy="31017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33"/>
              <a:buNone/>
              <a:defRPr sz="6432"/>
            </a:lvl1pPr>
            <a:lvl2pPr lvl="1" algn="ctr">
              <a:spcBef>
                <a:spcPts val="0"/>
              </a:spcBef>
              <a:spcAft>
                <a:spcPts val="0"/>
              </a:spcAft>
              <a:buSzPts val="6433"/>
              <a:buNone/>
              <a:defRPr sz="6432"/>
            </a:lvl2pPr>
            <a:lvl3pPr lvl="2" algn="ctr">
              <a:spcBef>
                <a:spcPts val="0"/>
              </a:spcBef>
              <a:spcAft>
                <a:spcPts val="0"/>
              </a:spcAft>
              <a:buSzPts val="6433"/>
              <a:buNone/>
              <a:defRPr sz="6432"/>
            </a:lvl3pPr>
            <a:lvl4pPr lvl="3" algn="ctr">
              <a:spcBef>
                <a:spcPts val="0"/>
              </a:spcBef>
              <a:spcAft>
                <a:spcPts val="0"/>
              </a:spcAft>
              <a:buSzPts val="6433"/>
              <a:buNone/>
              <a:defRPr sz="6432"/>
            </a:lvl4pPr>
            <a:lvl5pPr lvl="4" algn="ctr">
              <a:spcBef>
                <a:spcPts val="0"/>
              </a:spcBef>
              <a:spcAft>
                <a:spcPts val="0"/>
              </a:spcAft>
              <a:buSzPts val="6433"/>
              <a:buNone/>
              <a:defRPr sz="6432"/>
            </a:lvl5pPr>
            <a:lvl6pPr lvl="5" algn="ctr">
              <a:spcBef>
                <a:spcPts val="0"/>
              </a:spcBef>
              <a:spcAft>
                <a:spcPts val="0"/>
              </a:spcAft>
              <a:buSzPts val="6433"/>
              <a:buNone/>
              <a:defRPr sz="6432"/>
            </a:lvl6pPr>
            <a:lvl7pPr lvl="6" algn="ctr">
              <a:spcBef>
                <a:spcPts val="0"/>
              </a:spcBef>
              <a:spcAft>
                <a:spcPts val="0"/>
              </a:spcAft>
              <a:buSzPts val="6433"/>
              <a:buNone/>
              <a:defRPr sz="6432"/>
            </a:lvl7pPr>
            <a:lvl8pPr lvl="7" algn="ctr">
              <a:spcBef>
                <a:spcPts val="0"/>
              </a:spcBef>
              <a:spcAft>
                <a:spcPts val="0"/>
              </a:spcAft>
              <a:buSzPts val="6433"/>
              <a:buNone/>
              <a:defRPr sz="6432"/>
            </a:lvl8pPr>
            <a:lvl9pPr lvl="8" algn="ctr">
              <a:spcBef>
                <a:spcPts val="0"/>
              </a:spcBef>
              <a:spcAft>
                <a:spcPts val="0"/>
              </a:spcAft>
              <a:buSzPts val="6433"/>
              <a:buNone/>
              <a:defRPr sz="6432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42870" y="4282678"/>
            <a:ext cx="9372600" cy="11976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64"/>
              <a:buNone/>
              <a:defRPr sz="346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64"/>
              <a:buNone/>
              <a:defRPr sz="346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64"/>
              <a:buNone/>
              <a:defRPr sz="346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64"/>
              <a:buNone/>
              <a:defRPr sz="346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64"/>
              <a:buNone/>
              <a:defRPr sz="346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64"/>
              <a:buNone/>
              <a:defRPr sz="346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64"/>
              <a:buNone/>
              <a:defRPr sz="346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64"/>
              <a:buNone/>
              <a:defRPr sz="346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64"/>
              <a:buNone/>
              <a:defRPr sz="346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 sz="1237"/>
            </a:lvl1pPr>
            <a:lvl2pPr lvl="1">
              <a:buNone/>
              <a:defRPr sz="1237"/>
            </a:lvl2pPr>
            <a:lvl3pPr lvl="2">
              <a:buNone/>
              <a:defRPr sz="1237"/>
            </a:lvl3pPr>
            <a:lvl4pPr lvl="3">
              <a:buNone/>
              <a:defRPr sz="1237"/>
            </a:lvl4pPr>
            <a:lvl5pPr lvl="4">
              <a:buNone/>
              <a:defRPr sz="1237"/>
            </a:lvl5pPr>
            <a:lvl6pPr lvl="5">
              <a:buNone/>
              <a:defRPr sz="1237"/>
            </a:lvl6pPr>
            <a:lvl7pPr lvl="6">
              <a:buNone/>
              <a:defRPr sz="1237"/>
            </a:lvl7pPr>
            <a:lvl8pPr lvl="7">
              <a:buNone/>
              <a:defRPr sz="1237"/>
            </a:lvl8pPr>
            <a:lvl9pPr lvl="8">
              <a:buNone/>
              <a:defRPr sz="123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42870" y="3250173"/>
            <a:ext cx="9372600" cy="12720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453"/>
              <a:buNone/>
              <a:defRPr sz="4453"/>
            </a:lvl1pPr>
            <a:lvl2pPr lvl="1" algn="ctr">
              <a:spcBef>
                <a:spcPts val="0"/>
              </a:spcBef>
              <a:spcAft>
                <a:spcPts val="0"/>
              </a:spcAft>
              <a:buSzPts val="4453"/>
              <a:buNone/>
              <a:defRPr sz="4453"/>
            </a:lvl2pPr>
            <a:lvl3pPr lvl="2" algn="ctr">
              <a:spcBef>
                <a:spcPts val="0"/>
              </a:spcBef>
              <a:spcAft>
                <a:spcPts val="0"/>
              </a:spcAft>
              <a:buSzPts val="4453"/>
              <a:buNone/>
              <a:defRPr sz="4453"/>
            </a:lvl3pPr>
            <a:lvl4pPr lvl="3" algn="ctr">
              <a:spcBef>
                <a:spcPts val="0"/>
              </a:spcBef>
              <a:spcAft>
                <a:spcPts val="0"/>
              </a:spcAft>
              <a:buSzPts val="4453"/>
              <a:buNone/>
              <a:defRPr sz="4453"/>
            </a:lvl4pPr>
            <a:lvl5pPr lvl="4" algn="ctr">
              <a:spcBef>
                <a:spcPts val="0"/>
              </a:spcBef>
              <a:spcAft>
                <a:spcPts val="0"/>
              </a:spcAft>
              <a:buSzPts val="4453"/>
              <a:buNone/>
              <a:defRPr sz="4453"/>
            </a:lvl5pPr>
            <a:lvl6pPr lvl="5" algn="ctr">
              <a:spcBef>
                <a:spcPts val="0"/>
              </a:spcBef>
              <a:spcAft>
                <a:spcPts val="0"/>
              </a:spcAft>
              <a:buSzPts val="4453"/>
              <a:buNone/>
              <a:defRPr sz="4453"/>
            </a:lvl6pPr>
            <a:lvl7pPr lvl="6" algn="ctr">
              <a:spcBef>
                <a:spcPts val="0"/>
              </a:spcBef>
              <a:spcAft>
                <a:spcPts val="0"/>
              </a:spcAft>
              <a:buSzPts val="4453"/>
              <a:buNone/>
              <a:defRPr sz="4453"/>
            </a:lvl7pPr>
            <a:lvl8pPr lvl="7" algn="ctr">
              <a:spcBef>
                <a:spcPts val="0"/>
              </a:spcBef>
              <a:spcAft>
                <a:spcPts val="0"/>
              </a:spcAft>
              <a:buSzPts val="4453"/>
              <a:buNone/>
              <a:defRPr sz="4453"/>
            </a:lvl8pPr>
            <a:lvl9pPr lvl="8" algn="ctr">
              <a:spcBef>
                <a:spcPts val="0"/>
              </a:spcBef>
              <a:spcAft>
                <a:spcPts val="0"/>
              </a:spcAft>
              <a:buSzPts val="4453"/>
              <a:buNone/>
              <a:defRPr sz="4453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 sz="1237"/>
            </a:lvl1pPr>
            <a:lvl2pPr lvl="1">
              <a:buNone/>
              <a:defRPr sz="1237"/>
            </a:lvl2pPr>
            <a:lvl3pPr lvl="2">
              <a:buNone/>
              <a:defRPr sz="1237"/>
            </a:lvl3pPr>
            <a:lvl4pPr lvl="3">
              <a:buNone/>
              <a:defRPr sz="1237"/>
            </a:lvl4pPr>
            <a:lvl5pPr lvl="4">
              <a:buNone/>
              <a:defRPr sz="1237"/>
            </a:lvl5pPr>
            <a:lvl6pPr lvl="5">
              <a:buNone/>
              <a:defRPr sz="1237"/>
            </a:lvl6pPr>
            <a:lvl7pPr lvl="6">
              <a:buNone/>
              <a:defRPr sz="1237"/>
            </a:lvl7pPr>
            <a:lvl8pPr lvl="7">
              <a:buNone/>
              <a:defRPr sz="1237"/>
            </a:lvl8pPr>
            <a:lvl9pPr lvl="8">
              <a:buNone/>
              <a:defRPr sz="123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>
            <a:extLst>
              <a:ext uri="{FF2B5EF4-FFF2-40B4-BE49-F238E27FC236}">
                <a16:creationId xmlns:a16="http://schemas.microsoft.com/office/drawing/2014/main" id="{D90DC6CF-8931-D7BC-86C0-3E3CF1E2BE4C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rcRect/>
          <a:stretch/>
        </p:blipFill>
        <p:spPr>
          <a:xfrm>
            <a:off x="0" y="1"/>
            <a:ext cx="10058400" cy="77724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B7D45BA-34A9-0049-53A6-0E626EB4D5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81550" y="295275"/>
            <a:ext cx="5011738" cy="6686550"/>
          </a:xfrm>
          <a:prstGeom prst="roundRect">
            <a:avLst>
              <a:gd name="adj" fmla="val 3106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Online Image Placeholder 7">
            <a:extLst>
              <a:ext uri="{FF2B5EF4-FFF2-40B4-BE49-F238E27FC236}">
                <a16:creationId xmlns:a16="http://schemas.microsoft.com/office/drawing/2014/main" id="{26E7006A-18AC-7EF7-FC1E-C48567DEAD43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>
          <a:xfrm>
            <a:off x="366563" y="295275"/>
            <a:ext cx="2551112" cy="1703387"/>
          </a:xfrm>
          <a:prstGeom prst="roundRect">
            <a:avLst>
              <a:gd name="adj" fmla="val 9413"/>
            </a:avLst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>
            <a:extLst>
              <a:ext uri="{FF2B5EF4-FFF2-40B4-BE49-F238E27FC236}">
                <a16:creationId xmlns:a16="http://schemas.microsoft.com/office/drawing/2014/main" id="{D90DC6CF-8931-D7BC-86C0-3E3CF1E2BE4C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rcRect/>
          <a:stretch/>
        </p:blipFill>
        <p:spPr>
          <a:xfrm>
            <a:off x="0" y="1"/>
            <a:ext cx="10058400" cy="77724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B7D45BA-34A9-0049-53A6-0E626EB4D5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81550" y="295275"/>
            <a:ext cx="5011738" cy="6686550"/>
          </a:xfrm>
          <a:prstGeom prst="roundRect">
            <a:avLst>
              <a:gd name="adj" fmla="val 3106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Online Image Placeholder 7">
            <a:extLst>
              <a:ext uri="{FF2B5EF4-FFF2-40B4-BE49-F238E27FC236}">
                <a16:creationId xmlns:a16="http://schemas.microsoft.com/office/drawing/2014/main" id="{26E7006A-18AC-7EF7-FC1E-C48567DEAD43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>
          <a:xfrm>
            <a:off x="366563" y="295275"/>
            <a:ext cx="2551112" cy="1703387"/>
          </a:xfrm>
          <a:prstGeom prst="roundRect">
            <a:avLst>
              <a:gd name="adj" fmla="val 9413"/>
            </a:avLst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360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64"/>
              <a:buNone/>
              <a:defRPr sz="3463"/>
            </a:lvl1pPr>
            <a:lvl2pPr lvl="1">
              <a:spcBef>
                <a:spcPts val="0"/>
              </a:spcBef>
              <a:spcAft>
                <a:spcPts val="0"/>
              </a:spcAft>
              <a:buSzPts val="3464"/>
              <a:buNone/>
              <a:defRPr sz="3463"/>
            </a:lvl2pPr>
            <a:lvl3pPr lvl="2">
              <a:spcBef>
                <a:spcPts val="0"/>
              </a:spcBef>
              <a:spcAft>
                <a:spcPts val="0"/>
              </a:spcAft>
              <a:buSzPts val="3464"/>
              <a:buNone/>
              <a:defRPr sz="3463"/>
            </a:lvl3pPr>
            <a:lvl4pPr lvl="3">
              <a:spcBef>
                <a:spcPts val="0"/>
              </a:spcBef>
              <a:spcAft>
                <a:spcPts val="0"/>
              </a:spcAft>
              <a:buSzPts val="3464"/>
              <a:buNone/>
              <a:defRPr sz="3463"/>
            </a:lvl4pPr>
            <a:lvl5pPr lvl="4">
              <a:spcBef>
                <a:spcPts val="0"/>
              </a:spcBef>
              <a:spcAft>
                <a:spcPts val="0"/>
              </a:spcAft>
              <a:buSzPts val="3464"/>
              <a:buNone/>
              <a:defRPr sz="3463"/>
            </a:lvl5pPr>
            <a:lvl6pPr lvl="5">
              <a:spcBef>
                <a:spcPts val="0"/>
              </a:spcBef>
              <a:spcAft>
                <a:spcPts val="0"/>
              </a:spcAft>
              <a:buSzPts val="3464"/>
              <a:buNone/>
              <a:defRPr sz="3463"/>
            </a:lvl6pPr>
            <a:lvl7pPr lvl="6">
              <a:spcBef>
                <a:spcPts val="0"/>
              </a:spcBef>
              <a:spcAft>
                <a:spcPts val="0"/>
              </a:spcAft>
              <a:buSzPts val="3464"/>
              <a:buNone/>
              <a:defRPr sz="3463"/>
            </a:lvl7pPr>
            <a:lvl8pPr lvl="7">
              <a:spcBef>
                <a:spcPts val="0"/>
              </a:spcBef>
              <a:spcAft>
                <a:spcPts val="0"/>
              </a:spcAft>
              <a:buSzPts val="3464"/>
              <a:buNone/>
              <a:defRPr sz="3463"/>
            </a:lvl8pPr>
            <a:lvl9pPr lvl="8">
              <a:spcBef>
                <a:spcPts val="0"/>
              </a:spcBef>
              <a:spcAft>
                <a:spcPts val="0"/>
              </a:spcAft>
              <a:buSzPts val="3464"/>
              <a:buNone/>
              <a:defRPr sz="3463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38572">
              <a:spcBef>
                <a:spcPts val="0"/>
              </a:spcBef>
              <a:spcAft>
                <a:spcPts val="0"/>
              </a:spcAft>
              <a:buSzPts val="1732"/>
              <a:buChar char="●"/>
              <a:defRPr sz="1731"/>
            </a:lvl1pPr>
            <a:lvl2pPr marL="914400" lvl="1" indent="-322861">
              <a:spcBef>
                <a:spcPts val="0"/>
              </a:spcBef>
              <a:spcAft>
                <a:spcPts val="0"/>
              </a:spcAft>
              <a:buSzPts val="1484"/>
              <a:buChar char="○"/>
              <a:defRPr sz="1484"/>
            </a:lvl2pPr>
            <a:lvl3pPr marL="1371600" lvl="2" indent="-322861">
              <a:spcBef>
                <a:spcPts val="0"/>
              </a:spcBef>
              <a:spcAft>
                <a:spcPts val="0"/>
              </a:spcAft>
              <a:buSzPts val="1484"/>
              <a:buChar char="■"/>
              <a:defRPr sz="1484"/>
            </a:lvl3pPr>
            <a:lvl4pPr marL="1828800" lvl="3" indent="-322861">
              <a:spcBef>
                <a:spcPts val="0"/>
              </a:spcBef>
              <a:spcAft>
                <a:spcPts val="0"/>
              </a:spcAft>
              <a:buSzPts val="1484"/>
              <a:buChar char="●"/>
              <a:defRPr sz="1484"/>
            </a:lvl4pPr>
            <a:lvl5pPr marL="2286000" lvl="4" indent="-322861">
              <a:spcBef>
                <a:spcPts val="0"/>
              </a:spcBef>
              <a:spcAft>
                <a:spcPts val="0"/>
              </a:spcAft>
              <a:buSzPts val="1484"/>
              <a:buChar char="○"/>
              <a:defRPr sz="1484"/>
            </a:lvl5pPr>
            <a:lvl6pPr marL="2743200" lvl="5" indent="-322861">
              <a:spcBef>
                <a:spcPts val="0"/>
              </a:spcBef>
              <a:spcAft>
                <a:spcPts val="0"/>
              </a:spcAft>
              <a:buSzPts val="1484"/>
              <a:buChar char="■"/>
              <a:defRPr sz="1484"/>
            </a:lvl6pPr>
            <a:lvl7pPr marL="3200400" lvl="6" indent="-322861">
              <a:spcBef>
                <a:spcPts val="0"/>
              </a:spcBef>
              <a:spcAft>
                <a:spcPts val="0"/>
              </a:spcAft>
              <a:buSzPts val="1484"/>
              <a:buChar char="●"/>
              <a:defRPr sz="1484"/>
            </a:lvl7pPr>
            <a:lvl8pPr marL="3657600" lvl="7" indent="-322862">
              <a:spcBef>
                <a:spcPts val="0"/>
              </a:spcBef>
              <a:spcAft>
                <a:spcPts val="0"/>
              </a:spcAft>
              <a:buSzPts val="1484"/>
              <a:buChar char="○"/>
              <a:defRPr sz="1484"/>
            </a:lvl8pPr>
            <a:lvl9pPr marL="4114800" lvl="8" indent="-322862">
              <a:spcBef>
                <a:spcPts val="0"/>
              </a:spcBef>
              <a:spcAft>
                <a:spcPts val="0"/>
              </a:spcAft>
              <a:buSzPts val="1484"/>
              <a:buChar char="■"/>
              <a:defRPr sz="1484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38572">
              <a:spcBef>
                <a:spcPts val="0"/>
              </a:spcBef>
              <a:spcAft>
                <a:spcPts val="0"/>
              </a:spcAft>
              <a:buSzPts val="1732"/>
              <a:buChar char="●"/>
              <a:defRPr sz="1731"/>
            </a:lvl1pPr>
            <a:lvl2pPr marL="914400" lvl="1" indent="-322861">
              <a:spcBef>
                <a:spcPts val="0"/>
              </a:spcBef>
              <a:spcAft>
                <a:spcPts val="0"/>
              </a:spcAft>
              <a:buSzPts val="1484"/>
              <a:buChar char="○"/>
              <a:defRPr sz="1484"/>
            </a:lvl2pPr>
            <a:lvl3pPr marL="1371600" lvl="2" indent="-322861">
              <a:spcBef>
                <a:spcPts val="0"/>
              </a:spcBef>
              <a:spcAft>
                <a:spcPts val="0"/>
              </a:spcAft>
              <a:buSzPts val="1484"/>
              <a:buChar char="■"/>
              <a:defRPr sz="1484"/>
            </a:lvl3pPr>
            <a:lvl4pPr marL="1828800" lvl="3" indent="-322861">
              <a:spcBef>
                <a:spcPts val="0"/>
              </a:spcBef>
              <a:spcAft>
                <a:spcPts val="0"/>
              </a:spcAft>
              <a:buSzPts val="1484"/>
              <a:buChar char="●"/>
              <a:defRPr sz="1484"/>
            </a:lvl4pPr>
            <a:lvl5pPr marL="2286000" lvl="4" indent="-322861">
              <a:spcBef>
                <a:spcPts val="0"/>
              </a:spcBef>
              <a:spcAft>
                <a:spcPts val="0"/>
              </a:spcAft>
              <a:buSzPts val="1484"/>
              <a:buChar char="○"/>
              <a:defRPr sz="1484"/>
            </a:lvl5pPr>
            <a:lvl6pPr marL="2743200" lvl="5" indent="-322861">
              <a:spcBef>
                <a:spcPts val="0"/>
              </a:spcBef>
              <a:spcAft>
                <a:spcPts val="0"/>
              </a:spcAft>
              <a:buSzPts val="1484"/>
              <a:buChar char="■"/>
              <a:defRPr sz="1484"/>
            </a:lvl6pPr>
            <a:lvl7pPr marL="3200400" lvl="6" indent="-322861">
              <a:spcBef>
                <a:spcPts val="0"/>
              </a:spcBef>
              <a:spcAft>
                <a:spcPts val="0"/>
              </a:spcAft>
              <a:buSzPts val="1484"/>
              <a:buChar char="●"/>
              <a:defRPr sz="1484"/>
            </a:lvl7pPr>
            <a:lvl8pPr marL="3657600" lvl="7" indent="-322862">
              <a:spcBef>
                <a:spcPts val="0"/>
              </a:spcBef>
              <a:spcAft>
                <a:spcPts val="0"/>
              </a:spcAft>
              <a:buSzPts val="1484"/>
              <a:buChar char="○"/>
              <a:defRPr sz="1484"/>
            </a:lvl8pPr>
            <a:lvl9pPr marL="4114800" lvl="8" indent="-322862">
              <a:spcBef>
                <a:spcPts val="0"/>
              </a:spcBef>
              <a:spcAft>
                <a:spcPts val="0"/>
              </a:spcAft>
              <a:buSzPts val="1484"/>
              <a:buChar char="■"/>
              <a:defRPr sz="1484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 sz="1237"/>
            </a:lvl1pPr>
            <a:lvl2pPr lvl="1">
              <a:buNone/>
              <a:defRPr sz="1237"/>
            </a:lvl2pPr>
            <a:lvl3pPr lvl="2">
              <a:buNone/>
              <a:defRPr sz="1237"/>
            </a:lvl3pPr>
            <a:lvl4pPr lvl="3">
              <a:buNone/>
              <a:defRPr sz="1237"/>
            </a:lvl4pPr>
            <a:lvl5pPr lvl="4">
              <a:buNone/>
              <a:defRPr sz="1237"/>
            </a:lvl5pPr>
            <a:lvl6pPr lvl="5">
              <a:buNone/>
              <a:defRPr sz="1237"/>
            </a:lvl6pPr>
            <a:lvl7pPr lvl="6">
              <a:buNone/>
              <a:defRPr sz="1237"/>
            </a:lvl7pPr>
            <a:lvl8pPr lvl="7">
              <a:buNone/>
              <a:defRPr sz="1237"/>
            </a:lvl8pPr>
            <a:lvl9pPr lvl="8">
              <a:buNone/>
              <a:defRPr sz="123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64"/>
              <a:buNone/>
              <a:defRPr sz="3463"/>
            </a:lvl1pPr>
            <a:lvl2pPr lvl="1">
              <a:spcBef>
                <a:spcPts val="0"/>
              </a:spcBef>
              <a:spcAft>
                <a:spcPts val="0"/>
              </a:spcAft>
              <a:buSzPts val="3464"/>
              <a:buNone/>
              <a:defRPr sz="3463"/>
            </a:lvl2pPr>
            <a:lvl3pPr lvl="2">
              <a:spcBef>
                <a:spcPts val="0"/>
              </a:spcBef>
              <a:spcAft>
                <a:spcPts val="0"/>
              </a:spcAft>
              <a:buSzPts val="3464"/>
              <a:buNone/>
              <a:defRPr sz="3463"/>
            </a:lvl3pPr>
            <a:lvl4pPr lvl="3">
              <a:spcBef>
                <a:spcPts val="0"/>
              </a:spcBef>
              <a:spcAft>
                <a:spcPts val="0"/>
              </a:spcAft>
              <a:buSzPts val="3464"/>
              <a:buNone/>
              <a:defRPr sz="3463"/>
            </a:lvl4pPr>
            <a:lvl5pPr lvl="4">
              <a:spcBef>
                <a:spcPts val="0"/>
              </a:spcBef>
              <a:spcAft>
                <a:spcPts val="0"/>
              </a:spcAft>
              <a:buSzPts val="3464"/>
              <a:buNone/>
              <a:defRPr sz="3463"/>
            </a:lvl5pPr>
            <a:lvl6pPr lvl="5">
              <a:spcBef>
                <a:spcPts val="0"/>
              </a:spcBef>
              <a:spcAft>
                <a:spcPts val="0"/>
              </a:spcAft>
              <a:buSzPts val="3464"/>
              <a:buNone/>
              <a:defRPr sz="3463"/>
            </a:lvl6pPr>
            <a:lvl7pPr lvl="6">
              <a:spcBef>
                <a:spcPts val="0"/>
              </a:spcBef>
              <a:spcAft>
                <a:spcPts val="0"/>
              </a:spcAft>
              <a:buSzPts val="3464"/>
              <a:buNone/>
              <a:defRPr sz="3463"/>
            </a:lvl7pPr>
            <a:lvl8pPr lvl="7">
              <a:spcBef>
                <a:spcPts val="0"/>
              </a:spcBef>
              <a:spcAft>
                <a:spcPts val="0"/>
              </a:spcAft>
              <a:buSzPts val="3464"/>
              <a:buNone/>
              <a:defRPr sz="3463"/>
            </a:lvl8pPr>
            <a:lvl9pPr lvl="8">
              <a:spcBef>
                <a:spcPts val="0"/>
              </a:spcBef>
              <a:spcAft>
                <a:spcPts val="0"/>
              </a:spcAft>
              <a:buSzPts val="3464"/>
              <a:buNone/>
              <a:defRPr sz="3463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 sz="1237"/>
            </a:lvl1pPr>
            <a:lvl2pPr lvl="1">
              <a:buNone/>
              <a:defRPr sz="1237"/>
            </a:lvl2pPr>
            <a:lvl3pPr lvl="2">
              <a:buNone/>
              <a:defRPr sz="1237"/>
            </a:lvl3pPr>
            <a:lvl4pPr lvl="3">
              <a:buNone/>
              <a:defRPr sz="1237"/>
            </a:lvl4pPr>
            <a:lvl5pPr lvl="4">
              <a:buNone/>
              <a:defRPr sz="1237"/>
            </a:lvl5pPr>
            <a:lvl6pPr lvl="5">
              <a:buNone/>
              <a:defRPr sz="1237"/>
            </a:lvl6pPr>
            <a:lvl7pPr lvl="6">
              <a:buNone/>
              <a:defRPr sz="1237"/>
            </a:lvl7pPr>
            <a:lvl8pPr lvl="7">
              <a:buNone/>
              <a:defRPr sz="1237"/>
            </a:lvl8pPr>
            <a:lvl9pPr lvl="8">
              <a:buNone/>
              <a:defRPr sz="123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969"/>
              <a:buNone/>
              <a:defRPr sz="2968"/>
            </a:lvl1pPr>
            <a:lvl2pPr lvl="1">
              <a:spcBef>
                <a:spcPts val="0"/>
              </a:spcBef>
              <a:spcAft>
                <a:spcPts val="0"/>
              </a:spcAft>
              <a:buSzPts val="2969"/>
              <a:buNone/>
              <a:defRPr sz="2968"/>
            </a:lvl2pPr>
            <a:lvl3pPr lvl="2">
              <a:spcBef>
                <a:spcPts val="0"/>
              </a:spcBef>
              <a:spcAft>
                <a:spcPts val="0"/>
              </a:spcAft>
              <a:buSzPts val="2969"/>
              <a:buNone/>
              <a:defRPr sz="2968"/>
            </a:lvl3pPr>
            <a:lvl4pPr lvl="3">
              <a:spcBef>
                <a:spcPts val="0"/>
              </a:spcBef>
              <a:spcAft>
                <a:spcPts val="0"/>
              </a:spcAft>
              <a:buSzPts val="2969"/>
              <a:buNone/>
              <a:defRPr sz="2968"/>
            </a:lvl4pPr>
            <a:lvl5pPr lvl="4">
              <a:spcBef>
                <a:spcPts val="0"/>
              </a:spcBef>
              <a:spcAft>
                <a:spcPts val="0"/>
              </a:spcAft>
              <a:buSzPts val="2969"/>
              <a:buNone/>
              <a:defRPr sz="2968"/>
            </a:lvl5pPr>
            <a:lvl6pPr lvl="5">
              <a:spcBef>
                <a:spcPts val="0"/>
              </a:spcBef>
              <a:spcAft>
                <a:spcPts val="0"/>
              </a:spcAft>
              <a:buSzPts val="2969"/>
              <a:buNone/>
              <a:defRPr sz="2968"/>
            </a:lvl6pPr>
            <a:lvl7pPr lvl="6">
              <a:spcBef>
                <a:spcPts val="0"/>
              </a:spcBef>
              <a:spcAft>
                <a:spcPts val="0"/>
              </a:spcAft>
              <a:buSzPts val="2969"/>
              <a:buNone/>
              <a:defRPr sz="2968"/>
            </a:lvl7pPr>
            <a:lvl8pPr lvl="7">
              <a:spcBef>
                <a:spcPts val="0"/>
              </a:spcBef>
              <a:spcAft>
                <a:spcPts val="0"/>
              </a:spcAft>
              <a:buSzPts val="2969"/>
              <a:buNone/>
              <a:defRPr sz="2968"/>
            </a:lvl8pPr>
            <a:lvl9pPr lvl="8">
              <a:spcBef>
                <a:spcPts val="0"/>
              </a:spcBef>
              <a:spcAft>
                <a:spcPts val="0"/>
              </a:spcAft>
              <a:buSzPts val="2969"/>
              <a:buNone/>
              <a:defRPr sz="2968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22861">
              <a:spcBef>
                <a:spcPts val="0"/>
              </a:spcBef>
              <a:spcAft>
                <a:spcPts val="0"/>
              </a:spcAft>
              <a:buSzPts val="1484"/>
              <a:buChar char="●"/>
              <a:defRPr sz="1484"/>
            </a:lvl1pPr>
            <a:lvl2pPr marL="914400" lvl="1" indent="-322861">
              <a:spcBef>
                <a:spcPts val="0"/>
              </a:spcBef>
              <a:spcAft>
                <a:spcPts val="0"/>
              </a:spcAft>
              <a:buSzPts val="1484"/>
              <a:buChar char="○"/>
              <a:defRPr sz="1484"/>
            </a:lvl2pPr>
            <a:lvl3pPr marL="1371600" lvl="2" indent="-322861">
              <a:spcBef>
                <a:spcPts val="0"/>
              </a:spcBef>
              <a:spcAft>
                <a:spcPts val="0"/>
              </a:spcAft>
              <a:buSzPts val="1484"/>
              <a:buChar char="■"/>
              <a:defRPr sz="1484"/>
            </a:lvl3pPr>
            <a:lvl4pPr marL="1828800" lvl="3" indent="-322861">
              <a:spcBef>
                <a:spcPts val="0"/>
              </a:spcBef>
              <a:spcAft>
                <a:spcPts val="0"/>
              </a:spcAft>
              <a:buSzPts val="1484"/>
              <a:buChar char="●"/>
              <a:defRPr sz="1484"/>
            </a:lvl4pPr>
            <a:lvl5pPr marL="2286000" lvl="4" indent="-322861">
              <a:spcBef>
                <a:spcPts val="0"/>
              </a:spcBef>
              <a:spcAft>
                <a:spcPts val="0"/>
              </a:spcAft>
              <a:buSzPts val="1484"/>
              <a:buChar char="○"/>
              <a:defRPr sz="1484"/>
            </a:lvl5pPr>
            <a:lvl6pPr marL="2743200" lvl="5" indent="-322861">
              <a:spcBef>
                <a:spcPts val="0"/>
              </a:spcBef>
              <a:spcAft>
                <a:spcPts val="0"/>
              </a:spcAft>
              <a:buSzPts val="1484"/>
              <a:buChar char="■"/>
              <a:defRPr sz="1484"/>
            </a:lvl6pPr>
            <a:lvl7pPr marL="3200400" lvl="6" indent="-322861">
              <a:spcBef>
                <a:spcPts val="0"/>
              </a:spcBef>
              <a:spcAft>
                <a:spcPts val="0"/>
              </a:spcAft>
              <a:buSzPts val="1484"/>
              <a:buChar char="●"/>
              <a:defRPr sz="1484"/>
            </a:lvl7pPr>
            <a:lvl8pPr marL="3657600" lvl="7" indent="-322862">
              <a:spcBef>
                <a:spcPts val="0"/>
              </a:spcBef>
              <a:spcAft>
                <a:spcPts val="0"/>
              </a:spcAft>
              <a:buSzPts val="1484"/>
              <a:buChar char="○"/>
              <a:defRPr sz="1484"/>
            </a:lvl8pPr>
            <a:lvl9pPr marL="4114800" lvl="8" indent="-322862">
              <a:spcBef>
                <a:spcPts val="0"/>
              </a:spcBef>
              <a:spcAft>
                <a:spcPts val="0"/>
              </a:spcAft>
              <a:buSzPts val="1484"/>
              <a:buChar char="■"/>
              <a:defRPr sz="1484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 sz="1237"/>
            </a:lvl1pPr>
            <a:lvl2pPr lvl="1">
              <a:buNone/>
              <a:defRPr sz="1237"/>
            </a:lvl2pPr>
            <a:lvl3pPr lvl="2">
              <a:buNone/>
              <a:defRPr sz="1237"/>
            </a:lvl3pPr>
            <a:lvl4pPr lvl="3">
              <a:buNone/>
              <a:defRPr sz="1237"/>
            </a:lvl4pPr>
            <a:lvl5pPr lvl="4">
              <a:buNone/>
              <a:defRPr sz="1237"/>
            </a:lvl5pPr>
            <a:lvl6pPr lvl="5">
              <a:buNone/>
              <a:defRPr sz="1237"/>
            </a:lvl6pPr>
            <a:lvl7pPr lvl="6">
              <a:buNone/>
              <a:defRPr sz="1237"/>
            </a:lvl7pPr>
            <a:lvl8pPr lvl="7">
              <a:buNone/>
              <a:defRPr sz="1237"/>
            </a:lvl8pPr>
            <a:lvl9pPr lvl="8">
              <a:buNone/>
              <a:defRPr sz="123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539275" y="680227"/>
            <a:ext cx="7004700" cy="61818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38"/>
              <a:buNone/>
              <a:defRPr sz="5937"/>
            </a:lvl1pPr>
            <a:lvl2pPr lvl="1">
              <a:spcBef>
                <a:spcPts val="0"/>
              </a:spcBef>
              <a:spcAft>
                <a:spcPts val="0"/>
              </a:spcAft>
              <a:buSzPts val="5938"/>
              <a:buNone/>
              <a:defRPr sz="5937"/>
            </a:lvl2pPr>
            <a:lvl3pPr lvl="2">
              <a:spcBef>
                <a:spcPts val="0"/>
              </a:spcBef>
              <a:spcAft>
                <a:spcPts val="0"/>
              </a:spcAft>
              <a:buSzPts val="5938"/>
              <a:buNone/>
              <a:defRPr sz="5937"/>
            </a:lvl3pPr>
            <a:lvl4pPr lvl="3">
              <a:spcBef>
                <a:spcPts val="0"/>
              </a:spcBef>
              <a:spcAft>
                <a:spcPts val="0"/>
              </a:spcAft>
              <a:buSzPts val="5938"/>
              <a:buNone/>
              <a:defRPr sz="5937"/>
            </a:lvl4pPr>
            <a:lvl5pPr lvl="4">
              <a:spcBef>
                <a:spcPts val="0"/>
              </a:spcBef>
              <a:spcAft>
                <a:spcPts val="0"/>
              </a:spcAft>
              <a:buSzPts val="5938"/>
              <a:buNone/>
              <a:defRPr sz="5937"/>
            </a:lvl5pPr>
            <a:lvl6pPr lvl="5">
              <a:spcBef>
                <a:spcPts val="0"/>
              </a:spcBef>
              <a:spcAft>
                <a:spcPts val="0"/>
              </a:spcAft>
              <a:buSzPts val="5938"/>
              <a:buNone/>
              <a:defRPr sz="5937"/>
            </a:lvl6pPr>
            <a:lvl7pPr lvl="6">
              <a:spcBef>
                <a:spcPts val="0"/>
              </a:spcBef>
              <a:spcAft>
                <a:spcPts val="0"/>
              </a:spcAft>
              <a:buSzPts val="5938"/>
              <a:buNone/>
              <a:defRPr sz="5937"/>
            </a:lvl7pPr>
            <a:lvl8pPr lvl="7">
              <a:spcBef>
                <a:spcPts val="0"/>
              </a:spcBef>
              <a:spcAft>
                <a:spcPts val="0"/>
              </a:spcAft>
              <a:buSzPts val="5938"/>
              <a:buNone/>
              <a:defRPr sz="5937"/>
            </a:lvl8pPr>
            <a:lvl9pPr lvl="8">
              <a:spcBef>
                <a:spcPts val="0"/>
              </a:spcBef>
              <a:spcAft>
                <a:spcPts val="0"/>
              </a:spcAft>
              <a:buSzPts val="5938"/>
              <a:buNone/>
              <a:defRPr sz="5937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 sz="1237"/>
            </a:lvl1pPr>
            <a:lvl2pPr lvl="1">
              <a:buNone/>
              <a:defRPr sz="1237"/>
            </a:lvl2pPr>
            <a:lvl3pPr lvl="2">
              <a:buNone/>
              <a:defRPr sz="1237"/>
            </a:lvl3pPr>
            <a:lvl4pPr lvl="3">
              <a:buNone/>
              <a:defRPr sz="1237"/>
            </a:lvl4pPr>
            <a:lvl5pPr lvl="4">
              <a:buNone/>
              <a:defRPr sz="1237"/>
            </a:lvl5pPr>
            <a:lvl6pPr lvl="5">
              <a:buNone/>
              <a:defRPr sz="1237"/>
            </a:lvl6pPr>
            <a:lvl7pPr lvl="6">
              <a:buNone/>
              <a:defRPr sz="1237"/>
            </a:lvl7pPr>
            <a:lvl8pPr lvl="7">
              <a:buNone/>
              <a:defRPr sz="1237"/>
            </a:lvl8pPr>
            <a:lvl9pPr lvl="8">
              <a:buNone/>
              <a:defRPr sz="123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13100" tIns="113100" rIns="113100" bIns="1131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196"/>
              <a:buNone/>
              <a:defRPr sz="5195"/>
            </a:lvl1pPr>
            <a:lvl2pPr lvl="1" algn="ctr">
              <a:spcBef>
                <a:spcPts val="0"/>
              </a:spcBef>
              <a:spcAft>
                <a:spcPts val="0"/>
              </a:spcAft>
              <a:buSzPts val="5196"/>
              <a:buNone/>
              <a:defRPr sz="5195"/>
            </a:lvl2pPr>
            <a:lvl3pPr lvl="2" algn="ctr">
              <a:spcBef>
                <a:spcPts val="0"/>
              </a:spcBef>
              <a:spcAft>
                <a:spcPts val="0"/>
              </a:spcAft>
              <a:buSzPts val="5196"/>
              <a:buNone/>
              <a:defRPr sz="5195"/>
            </a:lvl3pPr>
            <a:lvl4pPr lvl="3" algn="ctr">
              <a:spcBef>
                <a:spcPts val="0"/>
              </a:spcBef>
              <a:spcAft>
                <a:spcPts val="0"/>
              </a:spcAft>
              <a:buSzPts val="5196"/>
              <a:buNone/>
              <a:defRPr sz="5195"/>
            </a:lvl4pPr>
            <a:lvl5pPr lvl="4" algn="ctr">
              <a:spcBef>
                <a:spcPts val="0"/>
              </a:spcBef>
              <a:spcAft>
                <a:spcPts val="0"/>
              </a:spcAft>
              <a:buSzPts val="5196"/>
              <a:buNone/>
              <a:defRPr sz="5195"/>
            </a:lvl5pPr>
            <a:lvl6pPr lvl="5" algn="ctr">
              <a:spcBef>
                <a:spcPts val="0"/>
              </a:spcBef>
              <a:spcAft>
                <a:spcPts val="0"/>
              </a:spcAft>
              <a:buSzPts val="5196"/>
              <a:buNone/>
              <a:defRPr sz="5195"/>
            </a:lvl6pPr>
            <a:lvl7pPr lvl="6" algn="ctr">
              <a:spcBef>
                <a:spcPts val="0"/>
              </a:spcBef>
              <a:spcAft>
                <a:spcPts val="0"/>
              </a:spcAft>
              <a:buSzPts val="5196"/>
              <a:buNone/>
              <a:defRPr sz="5195"/>
            </a:lvl7pPr>
            <a:lvl8pPr lvl="7" algn="ctr">
              <a:spcBef>
                <a:spcPts val="0"/>
              </a:spcBef>
              <a:spcAft>
                <a:spcPts val="0"/>
              </a:spcAft>
              <a:buSzPts val="5196"/>
              <a:buNone/>
              <a:defRPr sz="5195"/>
            </a:lvl8pPr>
            <a:lvl9pPr lvl="8" algn="ctr">
              <a:spcBef>
                <a:spcPts val="0"/>
              </a:spcBef>
              <a:spcAft>
                <a:spcPts val="0"/>
              </a:spcAft>
              <a:buSzPts val="5196"/>
              <a:buNone/>
              <a:defRPr sz="5195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98"/>
              <a:buNone/>
              <a:defRPr sz="259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98"/>
              <a:buNone/>
              <a:defRPr sz="2597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98"/>
              <a:buNone/>
              <a:defRPr sz="2597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98"/>
              <a:buNone/>
              <a:defRPr sz="2597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98"/>
              <a:buNone/>
              <a:defRPr sz="2597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98"/>
              <a:buNone/>
              <a:defRPr sz="2597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98"/>
              <a:buNone/>
              <a:defRPr sz="2597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98"/>
              <a:buNone/>
              <a:defRPr sz="2597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98"/>
              <a:buNone/>
              <a:defRPr sz="2597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5433450" y="1094158"/>
            <a:ext cx="4220700" cy="55836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marL="457200" lvl="0" indent="-369993">
              <a:spcBef>
                <a:spcPts val="0"/>
              </a:spcBef>
              <a:spcAft>
                <a:spcPts val="0"/>
              </a:spcAft>
              <a:buSzPts val="2227"/>
              <a:buChar char="●"/>
              <a:defRPr sz="2226"/>
            </a:lvl1pPr>
            <a:lvl2pPr marL="914400" lvl="1" indent="-338572">
              <a:spcBef>
                <a:spcPts val="0"/>
              </a:spcBef>
              <a:spcAft>
                <a:spcPts val="0"/>
              </a:spcAft>
              <a:buSzPts val="1732"/>
              <a:buChar char="○"/>
              <a:defRPr sz="1731"/>
            </a:lvl2pPr>
            <a:lvl3pPr marL="1371600" lvl="2" indent="-338572">
              <a:spcBef>
                <a:spcPts val="0"/>
              </a:spcBef>
              <a:spcAft>
                <a:spcPts val="0"/>
              </a:spcAft>
              <a:buSzPts val="1732"/>
              <a:buChar char="■"/>
              <a:defRPr sz="1731"/>
            </a:lvl3pPr>
            <a:lvl4pPr marL="1828800" lvl="3" indent="-338572">
              <a:spcBef>
                <a:spcPts val="0"/>
              </a:spcBef>
              <a:spcAft>
                <a:spcPts val="0"/>
              </a:spcAft>
              <a:buSzPts val="1732"/>
              <a:buChar char="●"/>
              <a:defRPr sz="1731"/>
            </a:lvl4pPr>
            <a:lvl5pPr marL="2286000" lvl="4" indent="-338572">
              <a:spcBef>
                <a:spcPts val="0"/>
              </a:spcBef>
              <a:spcAft>
                <a:spcPts val="0"/>
              </a:spcAft>
              <a:buSzPts val="1732"/>
              <a:buChar char="○"/>
              <a:defRPr sz="1731"/>
            </a:lvl5pPr>
            <a:lvl6pPr marL="2743200" lvl="5" indent="-338572">
              <a:spcBef>
                <a:spcPts val="0"/>
              </a:spcBef>
              <a:spcAft>
                <a:spcPts val="0"/>
              </a:spcAft>
              <a:buSzPts val="1732"/>
              <a:buChar char="■"/>
              <a:defRPr sz="1731"/>
            </a:lvl6pPr>
            <a:lvl7pPr marL="3200400" lvl="6" indent="-338572">
              <a:spcBef>
                <a:spcPts val="0"/>
              </a:spcBef>
              <a:spcAft>
                <a:spcPts val="0"/>
              </a:spcAft>
              <a:buSzPts val="1732"/>
              <a:buChar char="●"/>
              <a:defRPr sz="1731"/>
            </a:lvl7pPr>
            <a:lvl8pPr marL="3657600" lvl="7" indent="-338572">
              <a:spcBef>
                <a:spcPts val="0"/>
              </a:spcBef>
              <a:spcAft>
                <a:spcPts val="0"/>
              </a:spcAft>
              <a:buSzPts val="1732"/>
              <a:buChar char="○"/>
              <a:defRPr sz="1731"/>
            </a:lvl8pPr>
            <a:lvl9pPr marL="4114800" lvl="8" indent="-338572">
              <a:spcBef>
                <a:spcPts val="0"/>
              </a:spcBef>
              <a:spcAft>
                <a:spcPts val="0"/>
              </a:spcAft>
              <a:buSzPts val="1732"/>
              <a:buChar char="■"/>
              <a:defRPr sz="1731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 sz="1237"/>
            </a:lvl1pPr>
            <a:lvl2pPr lvl="1">
              <a:buNone/>
              <a:defRPr sz="1237"/>
            </a:lvl2pPr>
            <a:lvl3pPr lvl="2">
              <a:buNone/>
              <a:defRPr sz="1237"/>
            </a:lvl3pPr>
            <a:lvl4pPr lvl="3">
              <a:buNone/>
              <a:defRPr sz="1237"/>
            </a:lvl4pPr>
            <a:lvl5pPr lvl="4">
              <a:buNone/>
              <a:defRPr sz="1237"/>
            </a:lvl5pPr>
            <a:lvl6pPr lvl="5">
              <a:buNone/>
              <a:defRPr sz="1237"/>
            </a:lvl6pPr>
            <a:lvl7pPr lvl="6">
              <a:buNone/>
              <a:defRPr sz="1237"/>
            </a:lvl7pPr>
            <a:lvl8pPr lvl="7">
              <a:buNone/>
              <a:defRPr sz="1237"/>
            </a:lvl8pPr>
            <a:lvl9pPr lvl="8">
              <a:buNone/>
              <a:defRPr sz="123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27"/>
              <a:buNone/>
              <a:defRPr sz="2226"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 sz="1237"/>
            </a:lvl1pPr>
            <a:lvl2pPr lvl="1">
              <a:buNone/>
              <a:defRPr sz="1237"/>
            </a:lvl2pPr>
            <a:lvl3pPr lvl="2">
              <a:buNone/>
              <a:defRPr sz="1237"/>
            </a:lvl3pPr>
            <a:lvl4pPr lvl="3">
              <a:buNone/>
              <a:defRPr sz="1237"/>
            </a:lvl4pPr>
            <a:lvl5pPr lvl="4">
              <a:buNone/>
              <a:defRPr sz="1237"/>
            </a:lvl5pPr>
            <a:lvl6pPr lvl="5">
              <a:buNone/>
              <a:defRPr sz="1237"/>
            </a:lvl6pPr>
            <a:lvl7pPr lvl="6">
              <a:buNone/>
              <a:defRPr sz="1237"/>
            </a:lvl7pPr>
            <a:lvl8pPr lvl="7">
              <a:buNone/>
              <a:defRPr sz="1237"/>
            </a:lvl8pPr>
            <a:lvl9pPr lvl="8">
              <a:buNone/>
              <a:defRPr sz="123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42870" y="1671478"/>
            <a:ext cx="9372600" cy="29670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844"/>
              <a:buNone/>
              <a:defRPr sz="14844"/>
            </a:lvl1pPr>
            <a:lvl2pPr lvl="1" algn="ctr">
              <a:spcBef>
                <a:spcPts val="0"/>
              </a:spcBef>
              <a:spcAft>
                <a:spcPts val="0"/>
              </a:spcAft>
              <a:buSzPts val="14844"/>
              <a:buNone/>
              <a:defRPr sz="14844"/>
            </a:lvl2pPr>
            <a:lvl3pPr lvl="2" algn="ctr">
              <a:spcBef>
                <a:spcPts val="0"/>
              </a:spcBef>
              <a:spcAft>
                <a:spcPts val="0"/>
              </a:spcAft>
              <a:buSzPts val="14844"/>
              <a:buNone/>
              <a:defRPr sz="14844"/>
            </a:lvl3pPr>
            <a:lvl4pPr lvl="3" algn="ctr">
              <a:spcBef>
                <a:spcPts val="0"/>
              </a:spcBef>
              <a:spcAft>
                <a:spcPts val="0"/>
              </a:spcAft>
              <a:buSzPts val="14844"/>
              <a:buNone/>
              <a:defRPr sz="14844"/>
            </a:lvl4pPr>
            <a:lvl5pPr lvl="4" algn="ctr">
              <a:spcBef>
                <a:spcPts val="0"/>
              </a:spcBef>
              <a:spcAft>
                <a:spcPts val="0"/>
              </a:spcAft>
              <a:buSzPts val="14844"/>
              <a:buNone/>
              <a:defRPr sz="14844"/>
            </a:lvl5pPr>
            <a:lvl6pPr lvl="5" algn="ctr">
              <a:spcBef>
                <a:spcPts val="0"/>
              </a:spcBef>
              <a:spcAft>
                <a:spcPts val="0"/>
              </a:spcAft>
              <a:buSzPts val="14844"/>
              <a:buNone/>
              <a:defRPr sz="14844"/>
            </a:lvl6pPr>
            <a:lvl7pPr lvl="6" algn="ctr">
              <a:spcBef>
                <a:spcPts val="0"/>
              </a:spcBef>
              <a:spcAft>
                <a:spcPts val="0"/>
              </a:spcAft>
              <a:buSzPts val="14844"/>
              <a:buNone/>
              <a:defRPr sz="14844"/>
            </a:lvl7pPr>
            <a:lvl8pPr lvl="7" algn="ctr">
              <a:spcBef>
                <a:spcPts val="0"/>
              </a:spcBef>
              <a:spcAft>
                <a:spcPts val="0"/>
              </a:spcAft>
              <a:buSzPts val="14844"/>
              <a:buNone/>
              <a:defRPr sz="14844"/>
            </a:lvl8pPr>
            <a:lvl9pPr lvl="8" algn="ctr">
              <a:spcBef>
                <a:spcPts val="0"/>
              </a:spcBef>
              <a:spcAft>
                <a:spcPts val="0"/>
              </a:spcAft>
              <a:buSzPts val="14844"/>
              <a:buNone/>
              <a:defRPr sz="14844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42870" y="4763362"/>
            <a:ext cx="9372600" cy="19656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69993" algn="ctr">
              <a:spcBef>
                <a:spcPts val="0"/>
              </a:spcBef>
              <a:spcAft>
                <a:spcPts val="0"/>
              </a:spcAft>
              <a:buSzPts val="2227"/>
              <a:buChar char="●"/>
              <a:defRPr sz="2226"/>
            </a:lvl1pPr>
            <a:lvl2pPr marL="914400" lvl="1" indent="-338572" algn="ctr">
              <a:spcBef>
                <a:spcPts val="0"/>
              </a:spcBef>
              <a:spcAft>
                <a:spcPts val="0"/>
              </a:spcAft>
              <a:buSzPts val="1732"/>
              <a:buChar char="○"/>
              <a:defRPr sz="1731"/>
            </a:lvl2pPr>
            <a:lvl3pPr marL="1371600" lvl="2" indent="-338572" algn="ctr">
              <a:spcBef>
                <a:spcPts val="0"/>
              </a:spcBef>
              <a:spcAft>
                <a:spcPts val="0"/>
              </a:spcAft>
              <a:buSzPts val="1732"/>
              <a:buChar char="■"/>
              <a:defRPr sz="1731"/>
            </a:lvl3pPr>
            <a:lvl4pPr marL="1828800" lvl="3" indent="-338572" algn="ctr">
              <a:spcBef>
                <a:spcPts val="0"/>
              </a:spcBef>
              <a:spcAft>
                <a:spcPts val="0"/>
              </a:spcAft>
              <a:buSzPts val="1732"/>
              <a:buChar char="●"/>
              <a:defRPr sz="1731"/>
            </a:lvl4pPr>
            <a:lvl5pPr marL="2286000" lvl="4" indent="-338572" algn="ctr">
              <a:spcBef>
                <a:spcPts val="0"/>
              </a:spcBef>
              <a:spcAft>
                <a:spcPts val="0"/>
              </a:spcAft>
              <a:buSzPts val="1732"/>
              <a:buChar char="○"/>
              <a:defRPr sz="1731"/>
            </a:lvl5pPr>
            <a:lvl6pPr marL="2743200" lvl="5" indent="-338572" algn="ctr">
              <a:spcBef>
                <a:spcPts val="0"/>
              </a:spcBef>
              <a:spcAft>
                <a:spcPts val="0"/>
              </a:spcAft>
              <a:buSzPts val="1732"/>
              <a:buChar char="■"/>
              <a:defRPr sz="1731"/>
            </a:lvl6pPr>
            <a:lvl7pPr marL="3200400" lvl="6" indent="-338572" algn="ctr">
              <a:spcBef>
                <a:spcPts val="0"/>
              </a:spcBef>
              <a:spcAft>
                <a:spcPts val="0"/>
              </a:spcAft>
              <a:buSzPts val="1732"/>
              <a:buChar char="●"/>
              <a:defRPr sz="1731"/>
            </a:lvl7pPr>
            <a:lvl8pPr marL="3657600" lvl="7" indent="-338572" algn="ctr">
              <a:spcBef>
                <a:spcPts val="0"/>
              </a:spcBef>
              <a:spcAft>
                <a:spcPts val="0"/>
              </a:spcAft>
              <a:buSzPts val="1732"/>
              <a:buChar char="○"/>
              <a:defRPr sz="1731"/>
            </a:lvl8pPr>
            <a:lvl9pPr marL="4114800" lvl="8" indent="-338572" algn="ctr">
              <a:spcBef>
                <a:spcPts val="0"/>
              </a:spcBef>
              <a:spcAft>
                <a:spcPts val="0"/>
              </a:spcAft>
              <a:buSzPts val="1732"/>
              <a:buChar char="■"/>
              <a:defRPr sz="1731"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 sz="1237"/>
            </a:lvl1pPr>
            <a:lvl2pPr lvl="1">
              <a:buNone/>
              <a:defRPr sz="1237"/>
            </a:lvl2pPr>
            <a:lvl3pPr lvl="2">
              <a:buNone/>
              <a:defRPr sz="1237"/>
            </a:lvl3pPr>
            <a:lvl4pPr lvl="3">
              <a:buNone/>
              <a:defRPr sz="1237"/>
            </a:lvl4pPr>
            <a:lvl5pPr lvl="4">
              <a:buNone/>
              <a:defRPr sz="1237"/>
            </a:lvl5pPr>
            <a:lvl6pPr lvl="5">
              <a:buNone/>
              <a:defRPr sz="1237"/>
            </a:lvl6pPr>
            <a:lvl7pPr lvl="6">
              <a:buNone/>
              <a:defRPr sz="1237"/>
            </a:lvl7pPr>
            <a:lvl8pPr lvl="7">
              <a:buNone/>
              <a:defRPr sz="1237"/>
            </a:lvl8pPr>
            <a:lvl9pPr lvl="8">
              <a:buNone/>
              <a:defRPr sz="123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 sz="1237"/>
            </a:lvl1pPr>
            <a:lvl2pPr lvl="1">
              <a:buNone/>
              <a:defRPr sz="1237"/>
            </a:lvl2pPr>
            <a:lvl3pPr lvl="2">
              <a:buNone/>
              <a:defRPr sz="1237"/>
            </a:lvl3pPr>
            <a:lvl4pPr lvl="3">
              <a:buNone/>
              <a:defRPr sz="1237"/>
            </a:lvl4pPr>
            <a:lvl5pPr lvl="4">
              <a:buNone/>
              <a:defRPr sz="1237"/>
            </a:lvl5pPr>
            <a:lvl6pPr lvl="5">
              <a:buNone/>
              <a:defRPr sz="1237"/>
            </a:lvl6pPr>
            <a:lvl7pPr lvl="6">
              <a:buNone/>
              <a:defRPr sz="1237"/>
            </a:lvl7pPr>
            <a:lvl8pPr lvl="7">
              <a:buNone/>
              <a:defRPr sz="1237"/>
            </a:lvl8pPr>
            <a:lvl9pPr lvl="8">
              <a:buNone/>
              <a:defRPr sz="123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64"/>
              <a:buNone/>
              <a:defRPr sz="3463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64"/>
              <a:buNone/>
              <a:defRPr sz="3463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64"/>
              <a:buNone/>
              <a:defRPr sz="3463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64"/>
              <a:buNone/>
              <a:defRPr sz="3463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64"/>
              <a:buNone/>
              <a:defRPr sz="3463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64"/>
              <a:buNone/>
              <a:defRPr sz="3463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64"/>
              <a:buNone/>
              <a:defRPr sz="3463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64"/>
              <a:buNone/>
              <a:defRPr sz="3463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64"/>
              <a:buNone/>
              <a:defRPr sz="346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6999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27"/>
              <a:buChar char="●"/>
              <a:defRPr sz="2226">
                <a:solidFill>
                  <a:schemeClr val="dk2"/>
                </a:solidFill>
              </a:defRPr>
            </a:lvl1pPr>
            <a:lvl2pPr marL="914400" lvl="1" indent="-33857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32"/>
              <a:buChar char="○"/>
              <a:defRPr sz="1731">
                <a:solidFill>
                  <a:schemeClr val="dk2"/>
                </a:solidFill>
              </a:defRPr>
            </a:lvl2pPr>
            <a:lvl3pPr marL="1371600" lvl="2" indent="-33857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32"/>
              <a:buChar char="■"/>
              <a:defRPr sz="1731">
                <a:solidFill>
                  <a:schemeClr val="dk2"/>
                </a:solidFill>
              </a:defRPr>
            </a:lvl3pPr>
            <a:lvl4pPr marL="1828800" lvl="3" indent="-33857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32"/>
              <a:buChar char="●"/>
              <a:defRPr sz="1731">
                <a:solidFill>
                  <a:schemeClr val="dk2"/>
                </a:solidFill>
              </a:defRPr>
            </a:lvl4pPr>
            <a:lvl5pPr marL="2286000" lvl="4" indent="-33857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32"/>
              <a:buChar char="○"/>
              <a:defRPr sz="1731">
                <a:solidFill>
                  <a:schemeClr val="dk2"/>
                </a:solidFill>
              </a:defRPr>
            </a:lvl5pPr>
            <a:lvl6pPr marL="2743200" lvl="5" indent="-33857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32"/>
              <a:buChar char="■"/>
              <a:defRPr sz="1731">
                <a:solidFill>
                  <a:schemeClr val="dk2"/>
                </a:solidFill>
              </a:defRPr>
            </a:lvl6pPr>
            <a:lvl7pPr marL="3200400" lvl="6" indent="-33857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32"/>
              <a:buChar char="●"/>
              <a:defRPr sz="1731">
                <a:solidFill>
                  <a:schemeClr val="dk2"/>
                </a:solidFill>
              </a:defRPr>
            </a:lvl7pPr>
            <a:lvl8pPr marL="3657600" lvl="7" indent="-33857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32"/>
              <a:buChar char="○"/>
              <a:defRPr sz="1731">
                <a:solidFill>
                  <a:schemeClr val="dk2"/>
                </a:solidFill>
              </a:defRPr>
            </a:lvl8pPr>
            <a:lvl9pPr marL="4114800" lvl="8" indent="-33857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32"/>
              <a:buChar char="■"/>
              <a:defRPr sz="173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 algn="r">
              <a:buNone/>
              <a:defRPr sz="1237">
                <a:solidFill>
                  <a:schemeClr val="dk2"/>
                </a:solidFill>
              </a:defRPr>
            </a:lvl1pPr>
            <a:lvl2pPr lvl="1" algn="r">
              <a:buNone/>
              <a:defRPr sz="1237">
                <a:solidFill>
                  <a:schemeClr val="dk2"/>
                </a:solidFill>
              </a:defRPr>
            </a:lvl2pPr>
            <a:lvl3pPr lvl="2" algn="r">
              <a:buNone/>
              <a:defRPr sz="1237">
                <a:solidFill>
                  <a:schemeClr val="dk2"/>
                </a:solidFill>
              </a:defRPr>
            </a:lvl3pPr>
            <a:lvl4pPr lvl="3" algn="r">
              <a:buNone/>
              <a:defRPr sz="1237">
                <a:solidFill>
                  <a:schemeClr val="dk2"/>
                </a:solidFill>
              </a:defRPr>
            </a:lvl4pPr>
            <a:lvl5pPr lvl="4" algn="r">
              <a:buNone/>
              <a:defRPr sz="1237">
                <a:solidFill>
                  <a:schemeClr val="dk2"/>
                </a:solidFill>
              </a:defRPr>
            </a:lvl5pPr>
            <a:lvl6pPr lvl="5" algn="r">
              <a:buNone/>
              <a:defRPr sz="1237">
                <a:solidFill>
                  <a:schemeClr val="dk2"/>
                </a:solidFill>
              </a:defRPr>
            </a:lvl6pPr>
            <a:lvl7pPr lvl="6" algn="r">
              <a:buNone/>
              <a:defRPr sz="1237">
                <a:solidFill>
                  <a:schemeClr val="dk2"/>
                </a:solidFill>
              </a:defRPr>
            </a:lvl7pPr>
            <a:lvl8pPr lvl="7" algn="r">
              <a:buNone/>
              <a:defRPr sz="1237">
                <a:solidFill>
                  <a:schemeClr val="dk2"/>
                </a:solidFill>
              </a:defRPr>
            </a:lvl8pPr>
            <a:lvl9pPr lvl="8" algn="r">
              <a:buNone/>
              <a:defRPr sz="1237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6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B15B2B0-8B95-E64A-73C5-CFC91637AF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2524" r="12524"/>
          <a:stretch/>
        </p:blipFill>
        <p:spPr>
          <a:prstGeom prst="roundRect">
            <a:avLst>
              <a:gd name="adj" fmla="val 3106"/>
            </a:avLst>
          </a:prstGeom>
          <a:noFill/>
          <a:ln>
            <a:noFill/>
          </a:ln>
          <a:effectLst/>
        </p:spPr>
      </p:pic>
      <p:sp>
        <p:nvSpPr>
          <p:cNvPr id="16" name="Online Image Placeholder 15">
            <a:extLst>
              <a:ext uri="{FF2B5EF4-FFF2-40B4-BE49-F238E27FC236}">
                <a16:creationId xmlns:a16="http://schemas.microsoft.com/office/drawing/2014/main" id="{282D42FA-9CD5-146D-3B6E-61B541CDDA4A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Google Shape;58;p13">
            <a:extLst>
              <a:ext uri="{FF2B5EF4-FFF2-40B4-BE49-F238E27FC236}">
                <a16:creationId xmlns:a16="http://schemas.microsoft.com/office/drawing/2014/main" id="{90D85121-C758-ED62-8D16-59588D7277B1}"/>
              </a:ext>
            </a:extLst>
          </p:cNvPr>
          <p:cNvSpPr txBox="1"/>
          <p:nvPr/>
        </p:nvSpPr>
        <p:spPr>
          <a:xfrm>
            <a:off x="5470319" y="2626325"/>
            <a:ext cx="3634200" cy="20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926" dirty="0">
                <a:solidFill>
                  <a:schemeClr val="dk2"/>
                </a:solidFill>
                <a:latin typeface="Bebas Neue Regular"/>
                <a:ea typeface="Bebas Neue Regular"/>
                <a:cs typeface="Bebas Neue Regular"/>
                <a:sym typeface="Bebas Neue"/>
              </a:rPr>
              <a:t>[</a:t>
            </a:r>
            <a:r>
              <a:rPr lang="en" sz="4926" dirty="0">
                <a:solidFill>
                  <a:srgbClr val="595959"/>
                </a:solidFill>
                <a:latin typeface="Bebas Neue Regular"/>
                <a:ea typeface="Bebas Neue Regular"/>
                <a:cs typeface="Bebas Neue Regular"/>
                <a:sym typeface="Bebas Neue"/>
              </a:rPr>
              <a:t>INSERT</a:t>
            </a:r>
            <a:r>
              <a:rPr lang="en" sz="4926" dirty="0">
                <a:solidFill>
                  <a:schemeClr val="dk2"/>
                </a:solidFill>
                <a:latin typeface="Bebas Neue Regular"/>
                <a:ea typeface="Bebas Neue Regular"/>
                <a:cs typeface="Bebas Neue Regular"/>
                <a:sym typeface="Bebas Neue"/>
              </a:rPr>
              <a:t> PHOTO OF SENIOR HERE]</a:t>
            </a:r>
            <a:endParaRPr sz="4926" dirty="0">
              <a:solidFill>
                <a:schemeClr val="dk2"/>
              </a:solidFill>
              <a:latin typeface="Bebas Neue Regular"/>
              <a:ea typeface="Bebas Neue Regular"/>
              <a:cs typeface="Bebas Neue Regular"/>
              <a:sym typeface="Bebas Neue"/>
            </a:endParaRPr>
          </a:p>
        </p:txBody>
      </p:sp>
      <p:sp>
        <p:nvSpPr>
          <p:cNvPr id="6" name="Google Shape;59;p13">
            <a:extLst>
              <a:ext uri="{FF2B5EF4-FFF2-40B4-BE49-F238E27FC236}">
                <a16:creationId xmlns:a16="http://schemas.microsoft.com/office/drawing/2014/main" id="{B7BC11F5-1947-48BC-A700-7283F674FDDE}"/>
              </a:ext>
            </a:extLst>
          </p:cNvPr>
          <p:cNvSpPr txBox="1"/>
          <p:nvPr/>
        </p:nvSpPr>
        <p:spPr>
          <a:xfrm>
            <a:off x="278063" y="4811206"/>
            <a:ext cx="4097994" cy="9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26" dirty="0">
                <a:solidFill>
                  <a:schemeClr val="lt1"/>
                </a:solidFill>
                <a:latin typeface="Noto Serif Thai"/>
                <a:ea typeface="Noto Serif Thai"/>
                <a:cs typeface="Noto Serif Thai"/>
                <a:sym typeface="Noto Serif Thai"/>
              </a:rPr>
              <a:t>Fill out your FAFSA today to be featured — and get on the path to money for college or career training!</a:t>
            </a:r>
            <a:endParaRPr sz="1726" dirty="0">
              <a:solidFill>
                <a:schemeClr val="lt1"/>
              </a:solidFill>
              <a:latin typeface="Noto Serif Thai"/>
              <a:ea typeface="Noto Serif Thai"/>
              <a:cs typeface="Noto Serif Thai"/>
              <a:sym typeface="Noto Serif Thai"/>
            </a:endParaRPr>
          </a:p>
        </p:txBody>
      </p:sp>
      <p:sp>
        <p:nvSpPr>
          <p:cNvPr id="7" name="Google Shape;60;p13">
            <a:extLst>
              <a:ext uri="{FF2B5EF4-FFF2-40B4-BE49-F238E27FC236}">
                <a16:creationId xmlns:a16="http://schemas.microsoft.com/office/drawing/2014/main" id="{DDEF822D-10E6-0B96-A7F1-2BF0327FD4F8}"/>
              </a:ext>
            </a:extLst>
          </p:cNvPr>
          <p:cNvSpPr txBox="1"/>
          <p:nvPr/>
        </p:nvSpPr>
        <p:spPr>
          <a:xfrm>
            <a:off x="278063" y="2866814"/>
            <a:ext cx="4519200" cy="12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26" dirty="0">
                <a:solidFill>
                  <a:schemeClr val="bg1"/>
                </a:solidFill>
                <a:latin typeface="Noto Serif Thai"/>
                <a:ea typeface="Noto Serif Thai"/>
                <a:cs typeface="Noto Serif Thai"/>
                <a:sym typeface="Noto Serif Thai"/>
              </a:rPr>
              <a:t>By submitting the FAFSA, [Student Name] took the first step toward unlocking scholarships, grants, </a:t>
            </a:r>
            <a:br>
              <a:rPr lang="en" sz="1726" dirty="0">
                <a:solidFill>
                  <a:schemeClr val="bg1"/>
                </a:solidFill>
                <a:latin typeface="Noto Serif Thai"/>
                <a:ea typeface="Noto Serif Thai"/>
                <a:cs typeface="Noto Serif Thai"/>
                <a:sym typeface="Noto Serif Thai"/>
              </a:rPr>
            </a:br>
            <a:r>
              <a:rPr lang="en" sz="1726" dirty="0">
                <a:solidFill>
                  <a:schemeClr val="bg1"/>
                </a:solidFill>
                <a:latin typeface="Noto Serif Thai"/>
                <a:ea typeface="Noto Serif Thai"/>
                <a:cs typeface="Noto Serif Thai"/>
                <a:sym typeface="Noto Serif Thai"/>
              </a:rPr>
              <a:t>work-study funds and more.</a:t>
            </a:r>
            <a:endParaRPr sz="1726" dirty="0">
              <a:solidFill>
                <a:schemeClr val="bg1"/>
              </a:solidFill>
              <a:latin typeface="Noto Serif Thai"/>
              <a:ea typeface="Noto Serif Thai"/>
              <a:cs typeface="Noto Serif Thai"/>
              <a:sym typeface="Noto Serif Thai"/>
            </a:endParaRPr>
          </a:p>
        </p:txBody>
      </p:sp>
      <p:sp>
        <p:nvSpPr>
          <p:cNvPr id="8" name="Google Shape;61;p13">
            <a:extLst>
              <a:ext uri="{FF2B5EF4-FFF2-40B4-BE49-F238E27FC236}">
                <a16:creationId xmlns:a16="http://schemas.microsoft.com/office/drawing/2014/main" id="{88A10AC5-10D4-AC22-DA56-5496FF18B345}"/>
              </a:ext>
            </a:extLst>
          </p:cNvPr>
          <p:cNvSpPr txBox="1"/>
          <p:nvPr/>
        </p:nvSpPr>
        <p:spPr>
          <a:xfrm>
            <a:off x="278063" y="4237560"/>
            <a:ext cx="1766100" cy="4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26" b="1">
                <a:solidFill>
                  <a:schemeClr val="lt1"/>
                </a:solidFill>
                <a:latin typeface="Noto Serif Thai"/>
                <a:ea typeface="Noto Serif Thai"/>
                <a:cs typeface="Noto Serif Thai"/>
                <a:sym typeface="Noto Serif Thai"/>
              </a:rPr>
              <a:t>It’s your turn!</a:t>
            </a:r>
            <a:endParaRPr sz="1726" b="1">
              <a:solidFill>
                <a:schemeClr val="lt1"/>
              </a:solidFill>
              <a:latin typeface="Noto Serif Thai"/>
              <a:ea typeface="Noto Serif Thai"/>
              <a:cs typeface="Noto Serif Thai"/>
              <a:sym typeface="Noto Serif Thai"/>
            </a:endParaRPr>
          </a:p>
        </p:txBody>
      </p:sp>
      <p:sp>
        <p:nvSpPr>
          <p:cNvPr id="9" name="Google Shape;62;p13">
            <a:extLst>
              <a:ext uri="{FF2B5EF4-FFF2-40B4-BE49-F238E27FC236}">
                <a16:creationId xmlns:a16="http://schemas.microsoft.com/office/drawing/2014/main" id="{EE079D9B-CB71-663B-2613-1C5C6EDA09C6}"/>
              </a:ext>
            </a:extLst>
          </p:cNvPr>
          <p:cNvSpPr txBox="1"/>
          <p:nvPr/>
        </p:nvSpPr>
        <p:spPr>
          <a:xfrm>
            <a:off x="326736" y="7057027"/>
            <a:ext cx="1131900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26" b="1" dirty="0">
                <a:solidFill>
                  <a:schemeClr val="lt1"/>
                </a:solidFill>
                <a:latin typeface="Bebas Neue Bold"/>
                <a:ea typeface="Bebas Neue Bold"/>
                <a:cs typeface="Bebas Neue Bold"/>
                <a:sym typeface="Bebas Neue"/>
              </a:rPr>
              <a:t>FAFSA.GOV</a:t>
            </a:r>
            <a:endParaRPr sz="1926" b="1" dirty="0">
              <a:solidFill>
                <a:schemeClr val="lt1"/>
              </a:solidFill>
              <a:latin typeface="Bebas Neue Bold"/>
              <a:ea typeface="Bebas Neue Bold"/>
              <a:cs typeface="Bebas Neue Bold"/>
              <a:sym typeface="Bebas Neue"/>
            </a:endParaRPr>
          </a:p>
        </p:txBody>
      </p:sp>
      <p:sp>
        <p:nvSpPr>
          <p:cNvPr id="10" name="Google Shape;63;p13">
            <a:extLst>
              <a:ext uri="{FF2B5EF4-FFF2-40B4-BE49-F238E27FC236}">
                <a16:creationId xmlns:a16="http://schemas.microsoft.com/office/drawing/2014/main" id="{B54CC444-535B-1733-A309-7C2AECACA7A5}"/>
              </a:ext>
            </a:extLst>
          </p:cNvPr>
          <p:cNvSpPr txBox="1"/>
          <p:nvPr/>
        </p:nvSpPr>
        <p:spPr>
          <a:xfrm>
            <a:off x="278063" y="2293168"/>
            <a:ext cx="3399600" cy="4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26" b="1" dirty="0">
                <a:solidFill>
                  <a:schemeClr val="bg1"/>
                </a:solidFill>
                <a:latin typeface="Noto Serif Thai"/>
                <a:ea typeface="Noto Serif Thai"/>
                <a:cs typeface="Noto Serif Thai"/>
                <a:sym typeface="Noto Serif Thai"/>
              </a:rPr>
              <a:t>Congrats, [Student Name]!</a:t>
            </a:r>
            <a:endParaRPr sz="1726" b="1" dirty="0">
              <a:solidFill>
                <a:schemeClr val="bg1"/>
              </a:solidFill>
              <a:latin typeface="Noto Serif Thai"/>
              <a:ea typeface="Noto Serif Thai"/>
              <a:cs typeface="Noto Serif Thai"/>
              <a:sym typeface="Noto Serif Thai"/>
            </a:endParaRPr>
          </a:p>
        </p:txBody>
      </p:sp>
      <p:pic>
        <p:nvPicPr>
          <p:cNvPr id="13" name="Google Shape;66;p13" title="MISA-0632-SeniorSpotlight qr code.png">
            <a:extLst>
              <a:ext uri="{FF2B5EF4-FFF2-40B4-BE49-F238E27FC236}">
                <a16:creationId xmlns:a16="http://schemas.microsoft.com/office/drawing/2014/main" id="{65EDA21B-25B5-5305-31CC-608B66BED5E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161" y="6027279"/>
            <a:ext cx="1037051" cy="1037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4E903C3-49B2-E52E-2280-402432E1AD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8317" y="6295760"/>
            <a:ext cx="2061594" cy="570419"/>
          </a:xfrm>
          <a:prstGeom prst="rect">
            <a:avLst/>
          </a:prstGeom>
        </p:spPr>
      </p:pic>
      <p:sp>
        <p:nvSpPr>
          <p:cNvPr id="15" name="Google Shape;65;p13">
            <a:extLst>
              <a:ext uri="{FF2B5EF4-FFF2-40B4-BE49-F238E27FC236}">
                <a16:creationId xmlns:a16="http://schemas.microsoft.com/office/drawing/2014/main" id="{772413AB-A15A-5CDB-40AB-B1FEDB483EC1}"/>
              </a:ext>
            </a:extLst>
          </p:cNvPr>
          <p:cNvSpPr txBox="1"/>
          <p:nvPr/>
        </p:nvSpPr>
        <p:spPr>
          <a:xfrm>
            <a:off x="4781001" y="7089143"/>
            <a:ext cx="50121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lt1"/>
                </a:solidFill>
                <a:latin typeface="Bebas Neue Bold"/>
                <a:ea typeface="Bebas Neue Bold"/>
                <a:cs typeface="Bebas Neue Bold"/>
                <a:sym typeface="Bebas Neue"/>
              </a:rPr>
              <a:t>FAFSA COMPLETED. FUTURE-READY.</a:t>
            </a:r>
            <a:endParaRPr sz="2000" b="1" dirty="0">
              <a:solidFill>
                <a:schemeClr val="lt1"/>
              </a:solidFill>
              <a:latin typeface="Bebas Neue Bold"/>
              <a:ea typeface="Bebas Neue Bold"/>
              <a:cs typeface="Bebas Neue Bold"/>
              <a:sym typeface="Bebas Neue"/>
            </a:endParaRPr>
          </a:p>
        </p:txBody>
      </p:sp>
      <p:sp>
        <p:nvSpPr>
          <p:cNvPr id="19" name="Google Shape;64;p13">
            <a:extLst>
              <a:ext uri="{FF2B5EF4-FFF2-40B4-BE49-F238E27FC236}">
                <a16:creationId xmlns:a16="http://schemas.microsoft.com/office/drawing/2014/main" id="{512EEDF9-CB6E-3C75-E216-5EF3B9FD041E}"/>
              </a:ext>
            </a:extLst>
          </p:cNvPr>
          <p:cNvSpPr/>
          <p:nvPr/>
        </p:nvSpPr>
        <p:spPr>
          <a:xfrm>
            <a:off x="366175" y="295275"/>
            <a:ext cx="2551500" cy="1703387"/>
          </a:xfrm>
          <a:prstGeom prst="roundRect">
            <a:avLst>
              <a:gd name="adj" fmla="val 8753"/>
            </a:avLst>
          </a:prstGeom>
          <a:solidFill>
            <a:schemeClr val="bg1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65;p13">
            <a:extLst>
              <a:ext uri="{FF2B5EF4-FFF2-40B4-BE49-F238E27FC236}">
                <a16:creationId xmlns:a16="http://schemas.microsoft.com/office/drawing/2014/main" id="{0EE33EF0-7E56-F0EC-C186-EAE61E2F2530}"/>
              </a:ext>
            </a:extLst>
          </p:cNvPr>
          <p:cNvSpPr txBox="1"/>
          <p:nvPr/>
        </p:nvSpPr>
        <p:spPr>
          <a:xfrm>
            <a:off x="475592" y="465899"/>
            <a:ext cx="2308200" cy="1362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26" dirty="0">
                <a:solidFill>
                  <a:srgbClr val="595959"/>
                </a:solidFill>
                <a:latin typeface="Bebas Neue Regular" pitchFamily="2" charset="77"/>
                <a:ea typeface="Bebas Neue Bold"/>
                <a:cs typeface="Bebas Neue Bold"/>
                <a:sym typeface="Bebas Neue"/>
              </a:rPr>
              <a:t>[INSERT SCHOOL LOGO]</a:t>
            </a:r>
            <a:endParaRPr sz="3826" dirty="0">
              <a:solidFill>
                <a:srgbClr val="595959"/>
              </a:solidFill>
              <a:latin typeface="Bebas Neue Regular" pitchFamily="2" charset="77"/>
              <a:ea typeface="Bebas Neue Bold"/>
              <a:cs typeface="Bebas Neue Bold"/>
              <a:sym typeface="Bebas Neue"/>
            </a:endParaRPr>
          </a:p>
        </p:txBody>
      </p:sp>
    </p:spTree>
    <p:extLst>
      <p:ext uri="{BB962C8B-B14F-4D97-AF65-F5344CB8AC3E}">
        <p14:creationId xmlns:p14="http://schemas.microsoft.com/office/powerpoint/2010/main" val="542497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C3F3B-DF39-9922-7207-CF89740E4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E7BCA22D-FC69-7311-EFD7-45267E64C86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2524" r="12524"/>
          <a:stretch/>
        </p:blipFill>
        <p:spPr>
          <a:prstGeom prst="roundRect">
            <a:avLst>
              <a:gd name="adj" fmla="val 3106"/>
            </a:avLst>
          </a:prstGeom>
          <a:noFill/>
          <a:ln w="28575">
            <a:solidFill>
              <a:schemeClr val="bg2"/>
            </a:solidFill>
          </a:ln>
          <a:effectLst/>
        </p:spPr>
      </p:pic>
      <p:sp>
        <p:nvSpPr>
          <p:cNvPr id="2" name="Online Image Placeholder 1">
            <a:extLst>
              <a:ext uri="{FF2B5EF4-FFF2-40B4-BE49-F238E27FC236}">
                <a16:creationId xmlns:a16="http://schemas.microsoft.com/office/drawing/2014/main" id="{AE432C08-96BC-0A7D-B3B3-CABD8F5FAD1A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Google Shape;58;p13">
            <a:extLst>
              <a:ext uri="{FF2B5EF4-FFF2-40B4-BE49-F238E27FC236}">
                <a16:creationId xmlns:a16="http://schemas.microsoft.com/office/drawing/2014/main" id="{098475C5-0A8A-AD8C-D482-60D3C6B06968}"/>
              </a:ext>
            </a:extLst>
          </p:cNvPr>
          <p:cNvSpPr txBox="1"/>
          <p:nvPr/>
        </p:nvSpPr>
        <p:spPr>
          <a:xfrm>
            <a:off x="5470319" y="2626325"/>
            <a:ext cx="3634200" cy="20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926" dirty="0">
                <a:solidFill>
                  <a:schemeClr val="dk2"/>
                </a:solidFill>
                <a:latin typeface="Bebas Neue Regular"/>
                <a:ea typeface="Bebas Neue Regular"/>
                <a:cs typeface="Bebas Neue Regular"/>
                <a:sym typeface="Bebas Neue"/>
              </a:rPr>
              <a:t>[</a:t>
            </a:r>
            <a:r>
              <a:rPr lang="en" sz="4926" dirty="0">
                <a:solidFill>
                  <a:srgbClr val="595959"/>
                </a:solidFill>
                <a:latin typeface="Bebas Neue Regular"/>
                <a:ea typeface="Bebas Neue Regular"/>
                <a:cs typeface="Bebas Neue Regular"/>
                <a:sym typeface="Bebas Neue"/>
              </a:rPr>
              <a:t>INSERT</a:t>
            </a:r>
            <a:r>
              <a:rPr lang="en" sz="4926" dirty="0">
                <a:solidFill>
                  <a:schemeClr val="dk2"/>
                </a:solidFill>
                <a:latin typeface="Bebas Neue Regular"/>
                <a:ea typeface="Bebas Neue Regular"/>
                <a:cs typeface="Bebas Neue Regular"/>
                <a:sym typeface="Bebas Neue"/>
              </a:rPr>
              <a:t> PHOTO OF SENIOR HERE]</a:t>
            </a:r>
            <a:endParaRPr sz="4926" dirty="0">
              <a:solidFill>
                <a:schemeClr val="dk2"/>
              </a:solidFill>
              <a:latin typeface="Bebas Neue Regular"/>
              <a:ea typeface="Bebas Neue Regular"/>
              <a:cs typeface="Bebas Neue Regular"/>
              <a:sym typeface="Bebas Neue"/>
            </a:endParaRPr>
          </a:p>
        </p:txBody>
      </p:sp>
      <p:sp>
        <p:nvSpPr>
          <p:cNvPr id="6" name="Google Shape;59;p13">
            <a:extLst>
              <a:ext uri="{FF2B5EF4-FFF2-40B4-BE49-F238E27FC236}">
                <a16:creationId xmlns:a16="http://schemas.microsoft.com/office/drawing/2014/main" id="{AB8F07AF-55C8-EE49-A48E-D17D26FF2CAC}"/>
              </a:ext>
            </a:extLst>
          </p:cNvPr>
          <p:cNvSpPr txBox="1"/>
          <p:nvPr/>
        </p:nvSpPr>
        <p:spPr>
          <a:xfrm>
            <a:off x="278063" y="4811206"/>
            <a:ext cx="4097994" cy="9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26" dirty="0">
                <a:solidFill>
                  <a:schemeClr val="tx1"/>
                </a:solidFill>
                <a:latin typeface="Noto Serif Thai"/>
                <a:ea typeface="Noto Serif Thai"/>
                <a:cs typeface="Noto Serif Thai"/>
                <a:sym typeface="Noto Serif Thai"/>
              </a:rPr>
              <a:t>Fill out your FAFSA today to be featured — and get on the path to money for college or career training!</a:t>
            </a:r>
            <a:endParaRPr sz="1726" dirty="0">
              <a:solidFill>
                <a:schemeClr val="tx1"/>
              </a:solidFill>
              <a:latin typeface="Noto Serif Thai"/>
              <a:ea typeface="Noto Serif Thai"/>
              <a:cs typeface="Noto Serif Thai"/>
              <a:sym typeface="Noto Serif Thai"/>
            </a:endParaRPr>
          </a:p>
        </p:txBody>
      </p:sp>
      <p:sp>
        <p:nvSpPr>
          <p:cNvPr id="7" name="Google Shape;60;p13">
            <a:extLst>
              <a:ext uri="{FF2B5EF4-FFF2-40B4-BE49-F238E27FC236}">
                <a16:creationId xmlns:a16="http://schemas.microsoft.com/office/drawing/2014/main" id="{28B17DEE-0AF6-D8AD-E10A-E95D0300A08E}"/>
              </a:ext>
            </a:extLst>
          </p:cNvPr>
          <p:cNvSpPr txBox="1"/>
          <p:nvPr/>
        </p:nvSpPr>
        <p:spPr>
          <a:xfrm>
            <a:off x="278063" y="2866814"/>
            <a:ext cx="4519200" cy="12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26" dirty="0">
                <a:solidFill>
                  <a:schemeClr val="tx1"/>
                </a:solidFill>
                <a:latin typeface="Noto Serif Thai"/>
                <a:ea typeface="Noto Serif Thai"/>
                <a:cs typeface="Noto Serif Thai"/>
                <a:sym typeface="Noto Serif Thai"/>
              </a:rPr>
              <a:t>By submitting the FAFSA, [Student Name] took the first step toward unlocking scholarships, grants, </a:t>
            </a:r>
            <a:br>
              <a:rPr lang="en" sz="1726" dirty="0">
                <a:solidFill>
                  <a:schemeClr val="tx1"/>
                </a:solidFill>
                <a:latin typeface="Noto Serif Thai"/>
                <a:ea typeface="Noto Serif Thai"/>
                <a:cs typeface="Noto Serif Thai"/>
                <a:sym typeface="Noto Serif Thai"/>
              </a:rPr>
            </a:br>
            <a:r>
              <a:rPr lang="en" sz="1726" dirty="0">
                <a:solidFill>
                  <a:schemeClr val="tx1"/>
                </a:solidFill>
                <a:latin typeface="Noto Serif Thai"/>
                <a:ea typeface="Noto Serif Thai"/>
                <a:cs typeface="Noto Serif Thai"/>
                <a:sym typeface="Noto Serif Thai"/>
              </a:rPr>
              <a:t>work-study funds and more.</a:t>
            </a:r>
            <a:endParaRPr sz="1726" dirty="0">
              <a:solidFill>
                <a:schemeClr val="tx1"/>
              </a:solidFill>
              <a:latin typeface="Noto Serif Thai"/>
              <a:ea typeface="Noto Serif Thai"/>
              <a:cs typeface="Noto Serif Thai"/>
              <a:sym typeface="Noto Serif Thai"/>
            </a:endParaRPr>
          </a:p>
        </p:txBody>
      </p:sp>
      <p:sp>
        <p:nvSpPr>
          <p:cNvPr id="8" name="Google Shape;61;p13">
            <a:extLst>
              <a:ext uri="{FF2B5EF4-FFF2-40B4-BE49-F238E27FC236}">
                <a16:creationId xmlns:a16="http://schemas.microsoft.com/office/drawing/2014/main" id="{DEDDBE4E-76C8-8AF8-3FC8-C76D813CAC48}"/>
              </a:ext>
            </a:extLst>
          </p:cNvPr>
          <p:cNvSpPr txBox="1"/>
          <p:nvPr/>
        </p:nvSpPr>
        <p:spPr>
          <a:xfrm>
            <a:off x="278063" y="4237560"/>
            <a:ext cx="1766100" cy="4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26" b="1" dirty="0">
                <a:solidFill>
                  <a:schemeClr val="tx1"/>
                </a:solidFill>
                <a:latin typeface="Noto Serif Thai"/>
                <a:ea typeface="Noto Serif Thai"/>
                <a:cs typeface="Noto Serif Thai"/>
                <a:sym typeface="Noto Serif Thai"/>
              </a:rPr>
              <a:t>It’s your turn!</a:t>
            </a:r>
            <a:endParaRPr sz="1726" b="1" dirty="0">
              <a:solidFill>
                <a:schemeClr val="tx1"/>
              </a:solidFill>
              <a:latin typeface="Noto Serif Thai"/>
              <a:ea typeface="Noto Serif Thai"/>
              <a:cs typeface="Noto Serif Thai"/>
              <a:sym typeface="Noto Serif Thai"/>
            </a:endParaRPr>
          </a:p>
        </p:txBody>
      </p:sp>
      <p:sp>
        <p:nvSpPr>
          <p:cNvPr id="9" name="Google Shape;62;p13">
            <a:extLst>
              <a:ext uri="{FF2B5EF4-FFF2-40B4-BE49-F238E27FC236}">
                <a16:creationId xmlns:a16="http://schemas.microsoft.com/office/drawing/2014/main" id="{6F68F2EC-9604-2655-811C-AC96AD4E921B}"/>
              </a:ext>
            </a:extLst>
          </p:cNvPr>
          <p:cNvSpPr txBox="1"/>
          <p:nvPr/>
        </p:nvSpPr>
        <p:spPr>
          <a:xfrm>
            <a:off x="326736" y="7057027"/>
            <a:ext cx="1131900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26" b="1" dirty="0">
                <a:solidFill>
                  <a:schemeClr val="tx1"/>
                </a:solidFill>
                <a:latin typeface="Bebas Neue Bold"/>
                <a:ea typeface="Bebas Neue Bold"/>
                <a:cs typeface="Bebas Neue Bold"/>
                <a:sym typeface="Bebas Neue"/>
              </a:rPr>
              <a:t>FAFSA.GOV</a:t>
            </a:r>
            <a:endParaRPr sz="1926" b="1" dirty="0">
              <a:solidFill>
                <a:schemeClr val="tx1"/>
              </a:solidFill>
              <a:latin typeface="Bebas Neue Bold"/>
              <a:ea typeface="Bebas Neue Bold"/>
              <a:cs typeface="Bebas Neue Bold"/>
              <a:sym typeface="Bebas Neue"/>
            </a:endParaRPr>
          </a:p>
        </p:txBody>
      </p:sp>
      <p:sp>
        <p:nvSpPr>
          <p:cNvPr id="10" name="Google Shape;63;p13">
            <a:extLst>
              <a:ext uri="{FF2B5EF4-FFF2-40B4-BE49-F238E27FC236}">
                <a16:creationId xmlns:a16="http://schemas.microsoft.com/office/drawing/2014/main" id="{CBD2B349-8C12-5F3F-9655-1714A3D5F121}"/>
              </a:ext>
            </a:extLst>
          </p:cNvPr>
          <p:cNvSpPr txBox="1"/>
          <p:nvPr/>
        </p:nvSpPr>
        <p:spPr>
          <a:xfrm>
            <a:off x="278063" y="2293168"/>
            <a:ext cx="3399600" cy="4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26" b="1" dirty="0">
                <a:solidFill>
                  <a:schemeClr val="tx1"/>
                </a:solidFill>
                <a:latin typeface="Noto Serif Thai"/>
                <a:ea typeface="Noto Serif Thai"/>
                <a:cs typeface="Noto Serif Thai"/>
                <a:sym typeface="Noto Serif Thai"/>
              </a:rPr>
              <a:t>Congrats, [Student Name]!</a:t>
            </a:r>
            <a:endParaRPr sz="1726" b="1" dirty="0">
              <a:solidFill>
                <a:schemeClr val="tx1"/>
              </a:solidFill>
              <a:latin typeface="Noto Serif Thai"/>
              <a:ea typeface="Noto Serif Thai"/>
              <a:cs typeface="Noto Serif Thai"/>
              <a:sym typeface="Noto Serif Tha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34CF588-D787-0AED-8371-6741D94372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28317" y="6295760"/>
            <a:ext cx="2061593" cy="570419"/>
          </a:xfrm>
          <a:prstGeom prst="rect">
            <a:avLst/>
          </a:prstGeom>
        </p:spPr>
      </p:pic>
      <p:sp>
        <p:nvSpPr>
          <p:cNvPr id="15" name="Google Shape;65;p13">
            <a:extLst>
              <a:ext uri="{FF2B5EF4-FFF2-40B4-BE49-F238E27FC236}">
                <a16:creationId xmlns:a16="http://schemas.microsoft.com/office/drawing/2014/main" id="{230C4CD7-5715-FAC2-9154-A069F78F4812}"/>
              </a:ext>
            </a:extLst>
          </p:cNvPr>
          <p:cNvSpPr txBox="1"/>
          <p:nvPr/>
        </p:nvSpPr>
        <p:spPr>
          <a:xfrm>
            <a:off x="4781001" y="7089143"/>
            <a:ext cx="50121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lt1"/>
                </a:solidFill>
                <a:latin typeface="Bebas Neue Bold"/>
                <a:ea typeface="Bebas Neue Bold"/>
                <a:cs typeface="Bebas Neue Bold"/>
                <a:sym typeface="Bebas Neue"/>
              </a:rPr>
              <a:t>FAFSA COMPLETED. FUTURE-READY.</a:t>
            </a:r>
            <a:endParaRPr sz="2000" b="1" dirty="0">
              <a:solidFill>
                <a:schemeClr val="lt1"/>
              </a:solidFill>
              <a:latin typeface="Bebas Neue Bold"/>
              <a:ea typeface="Bebas Neue Bold"/>
              <a:cs typeface="Bebas Neue Bold"/>
              <a:sym typeface="Bebas Neue"/>
            </a:endParaRPr>
          </a:p>
        </p:txBody>
      </p:sp>
      <p:sp>
        <p:nvSpPr>
          <p:cNvPr id="12" name="Google Shape;65;p13">
            <a:extLst>
              <a:ext uri="{FF2B5EF4-FFF2-40B4-BE49-F238E27FC236}">
                <a16:creationId xmlns:a16="http://schemas.microsoft.com/office/drawing/2014/main" id="{DD0CF3B3-B9D8-9208-30D8-D943938ADC5C}"/>
              </a:ext>
            </a:extLst>
          </p:cNvPr>
          <p:cNvSpPr txBox="1"/>
          <p:nvPr/>
        </p:nvSpPr>
        <p:spPr>
          <a:xfrm>
            <a:off x="475592" y="465899"/>
            <a:ext cx="2308200" cy="1362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26" dirty="0">
                <a:solidFill>
                  <a:srgbClr val="595959"/>
                </a:solidFill>
                <a:latin typeface="Bebas Neue Regular" pitchFamily="2" charset="77"/>
                <a:ea typeface="Bebas Neue Bold"/>
                <a:cs typeface="Bebas Neue Bold"/>
                <a:sym typeface="Bebas Neue"/>
              </a:rPr>
              <a:t>[INSERT SCHOOL LOGO]</a:t>
            </a:r>
            <a:endParaRPr sz="3826" dirty="0">
              <a:solidFill>
                <a:srgbClr val="595959"/>
              </a:solidFill>
              <a:latin typeface="Bebas Neue Regular" pitchFamily="2" charset="77"/>
              <a:ea typeface="Bebas Neue Bold"/>
              <a:cs typeface="Bebas Neue Bold"/>
              <a:sym typeface="Bebas Neue"/>
            </a:endParaRPr>
          </a:p>
        </p:txBody>
      </p:sp>
      <p:pic>
        <p:nvPicPr>
          <p:cNvPr id="11" name="Google Shape;83;p14" title="MISA-0632-SeniorSpotlight qr code black.png">
            <a:extLst>
              <a:ext uri="{FF2B5EF4-FFF2-40B4-BE49-F238E27FC236}">
                <a16:creationId xmlns:a16="http://schemas.microsoft.com/office/drawing/2014/main" id="{9614ED23-65D3-5BC7-413D-98388D53021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4161" y="6027279"/>
            <a:ext cx="1037051" cy="10370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669576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</Words>
  <Application>Microsoft Macintosh PowerPoint</Application>
  <PresentationFormat>Custom</PresentationFormat>
  <Paragraphs>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Noto Serif Thai</vt:lpstr>
      <vt:lpstr>Arial</vt:lpstr>
      <vt:lpstr>Bebas Neue Regular</vt:lpstr>
      <vt:lpstr>Bebas Neue Bold</vt:lpstr>
      <vt:lpstr>Simple Light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Dana Holt</cp:lastModifiedBy>
  <cp:revision>1</cp:revision>
  <dcterms:modified xsi:type="dcterms:W3CDTF">2026-08-25T18:12:20Z</dcterms:modified>
</cp:coreProperties>
</file>